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60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65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751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5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0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8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40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8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63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1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73302-6891-43D7-9D0B-B093AF110BBE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1BF4-8FE2-4075-ACE3-715E3A15A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66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4E7C3-DF2F-5D49-4279-95AEEC40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25755"/>
            <a:ext cx="8825658" cy="1651626"/>
          </a:xfrm>
        </p:spPr>
        <p:txBody>
          <a:bodyPr/>
          <a:lstStyle/>
          <a:p>
            <a:r>
              <a:rPr lang="ru-RU" sz="5400" dirty="0"/>
              <a:t>Создание веб сайта для компьютерного клуба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3B023D-E85A-F5F5-E5F7-1DD682D59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3 курса </a:t>
            </a:r>
            <a:r>
              <a:rPr lang="en-US" dirty="0"/>
              <a:t>“</a:t>
            </a:r>
            <a:r>
              <a:rPr lang="ru-RU" dirty="0"/>
              <a:t>ИСИП</a:t>
            </a:r>
            <a:r>
              <a:rPr lang="en-US" dirty="0"/>
              <a:t>”</a:t>
            </a:r>
          </a:p>
          <a:p>
            <a:r>
              <a:rPr lang="ru-RU" dirty="0"/>
              <a:t>Ефремов </a:t>
            </a:r>
            <a:r>
              <a:rPr lang="ru-RU" dirty="0" err="1"/>
              <a:t>с.п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18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57B6C-AE3A-DFA5-10D6-0B044643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EBEBEB"/>
                </a:solidFill>
              </a:rPr>
              <a:t>Стек:</a:t>
            </a:r>
            <a:br>
              <a:rPr lang="en-US" sz="2900">
                <a:solidFill>
                  <a:srgbClr val="EBEBEB"/>
                </a:solidFill>
              </a:rPr>
            </a:br>
            <a:br>
              <a:rPr lang="en-US" sz="2900">
                <a:solidFill>
                  <a:srgbClr val="EBEBEB"/>
                </a:solidFill>
              </a:rPr>
            </a:br>
            <a:r>
              <a:rPr lang="en-US" sz="2900">
                <a:solidFill>
                  <a:srgbClr val="EBEBEB"/>
                </a:solidFill>
              </a:rPr>
              <a:t>•Фронтенд разработка: HTML, CSS, JS</a:t>
            </a:r>
            <a:br>
              <a:rPr lang="en-US" sz="2900">
                <a:solidFill>
                  <a:srgbClr val="EBEBEB"/>
                </a:solidFill>
              </a:rPr>
            </a:br>
            <a:r>
              <a:rPr lang="en-US" sz="2900">
                <a:solidFill>
                  <a:srgbClr val="EBEBEB"/>
                </a:solidFill>
              </a:rPr>
              <a:t>•Бэкенд: Django</a:t>
            </a:r>
            <a:br>
              <a:rPr lang="en-US" sz="2900">
                <a:solidFill>
                  <a:srgbClr val="EBEBEB"/>
                </a:solidFill>
              </a:rPr>
            </a:br>
            <a:r>
              <a:rPr lang="en-US" sz="2900">
                <a:solidFill>
                  <a:srgbClr val="EBEBEB"/>
                </a:solidFill>
              </a:rPr>
              <a:t>•База данных: sqlite3</a:t>
            </a:r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Компьютерный скрипт на экране">
            <a:extLst>
              <a:ext uri="{FF2B5EF4-FFF2-40B4-BE49-F238E27FC236}">
                <a16:creationId xmlns:a16="http://schemas.microsoft.com/office/drawing/2014/main" id="{8656BE6B-6BCB-B637-81D5-CAAB807273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76" r="48400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0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73D33-867C-E979-3184-B265971C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Главная страница веб сайта</a:t>
            </a:r>
          </a:p>
        </p:txBody>
      </p:sp>
      <p:pic>
        <p:nvPicPr>
          <p:cNvPr id="4" name="Рисунок 3" descr="Изображение выглядит как текст, аниме, снимок экран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69E3446-FEC0-95BB-012B-97EF05428D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274" r="-1" b="6860"/>
          <a:stretch/>
        </p:blipFill>
        <p:spPr>
          <a:xfrm>
            <a:off x="635458" y="640079"/>
            <a:ext cx="9454421" cy="37079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5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2E70E-E38A-0B59-6FBF-BD84EC84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738887"/>
            <a:ext cx="88256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Система бронирования мест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96F6E8-E324-E12E-F7D8-93A0BAE5C0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14" r="1" b="1"/>
          <a:stretch/>
        </p:blipFill>
        <p:spPr>
          <a:xfrm>
            <a:off x="1149351" y="349512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97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DC6F-1302-1960-7BBA-FC185D9E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Пример кода на HTML/CSS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986631-5A91-44B9-31A4-0DB6AC78F6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9019" b="-2"/>
          <a:stretch/>
        </p:blipFill>
        <p:spPr>
          <a:xfrm>
            <a:off x="635458" y="640080"/>
            <a:ext cx="5602986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45A8B-E872-1559-FC54-512924842B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4" b="2375"/>
          <a:stretch/>
        </p:blipFill>
        <p:spPr>
          <a:xfrm>
            <a:off x="6389321" y="640080"/>
            <a:ext cx="3432201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39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0789-F43F-C6E1-3C7E-AF014E9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 кода на JS</a:t>
            </a:r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38F4E18-FF60-D2E9-B56D-B0DB14C11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873819"/>
            <a:ext cx="5450557" cy="51098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48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72C75-E059-31F1-1130-6C0A5CF5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7407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62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Ион</vt:lpstr>
      <vt:lpstr>Создание веб сайта для компьютерного клуба</vt:lpstr>
      <vt:lpstr>Стек:  •Фронтенд разработка: HTML, CSS, JS •Бэкенд: Django •База данных: sqlite3</vt:lpstr>
      <vt:lpstr>Главная страница веб сайта</vt:lpstr>
      <vt:lpstr>Система бронирования мест</vt:lpstr>
      <vt:lpstr>Пример кода на HTML/CSS</vt:lpstr>
      <vt:lpstr>Пример кода на JS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веб сайта для компьютерного клуба</dc:title>
  <dc:creator>Севастьян Ефремов</dc:creator>
  <cp:lastModifiedBy>Севастьян Ефремов</cp:lastModifiedBy>
  <cp:revision>4</cp:revision>
  <dcterms:created xsi:type="dcterms:W3CDTF">2024-06-07T13:47:02Z</dcterms:created>
  <dcterms:modified xsi:type="dcterms:W3CDTF">2024-06-08T08:29:37Z</dcterms:modified>
</cp:coreProperties>
</file>