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B957DC4-FD6A-48BF-9DF5-3F1A1DA919AC}">
          <p14:sldIdLst>
            <p14:sldId id="256"/>
          </p14:sldIdLst>
        </p14:section>
        <p14:section name="Main" id="{A2AF6E7B-9191-4CE1-9B2B-3A60AA5AFE8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End" id="{467C9CA9-F1FA-4DB3-A2B3-F7767B1EC320}">
          <p14:sldIdLst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dzhan Alkan" initials="SA" lastIdx="2" clrIdx="0">
    <p:extLst>
      <p:ext uri="{19B8F6BF-5375-455C-9EA6-DF929625EA0E}">
        <p15:presenceInfo xmlns:p15="http://schemas.microsoft.com/office/powerpoint/2012/main" userId="S::sevdzhan.alkan@scalefocus.com::52c3b981-39ce-49fe-bbdd-8794d5a0cb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03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00173-4806-48F4-8121-5F34D7C28B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B31D8-46AE-4F93-9A15-F66EC417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2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41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6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canAlkan" TargetMode="External"/><Relationship Id="rId2" Type="http://schemas.openxmlformats.org/officeDocument/2006/relationships/hyperlink" Target="mailto:sevdzhan.alkan@scalefocu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app.pluralsight.com/profile/sevcan-alk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06A3-D750-4AF8-8835-A0F73EE4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Movie Dubbing Studio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850E-9D12-45F1-B894-5E6870AAD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Project for AST lecture</a:t>
            </a:r>
          </a:p>
        </p:txBody>
      </p:sp>
    </p:spTree>
    <p:extLst>
      <p:ext uri="{BB962C8B-B14F-4D97-AF65-F5344CB8AC3E}">
        <p14:creationId xmlns:p14="http://schemas.microsoft.com/office/powerpoint/2010/main" val="408300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ED8602-7997-476F-84C9-C1719BA9C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E202C-CA90-4EB5-9531-39A3C08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Code Review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10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29AE3-6920-45A5-ACC7-FD7784E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6153B5A-CCEF-44FF-A01B-939B5A69D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9FF3-0FCD-4530-9559-F135F4D4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10ED-F999-46C4-9C96-1DDEDF65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782" y="1595578"/>
            <a:ext cx="7027229" cy="2248673"/>
          </a:xfrm>
        </p:spPr>
        <p:txBody>
          <a:bodyPr>
            <a:normAutofit/>
          </a:bodyPr>
          <a:lstStyle/>
          <a:p>
            <a:r>
              <a:rPr lang="en-US" dirty="0" err="1"/>
              <a:t>Sevcan</a:t>
            </a:r>
            <a:r>
              <a:rPr lang="en-US" dirty="0"/>
              <a:t> Alkan</a:t>
            </a:r>
          </a:p>
          <a:p>
            <a:r>
              <a:rPr lang="en-US" dirty="0"/>
              <a:t>Software Engineer 1</a:t>
            </a:r>
          </a:p>
          <a:p>
            <a:r>
              <a:rPr lang="en-US" b="1" dirty="0"/>
              <a:t>E-Mail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sevdzhan.alkan@scalefocus.com</a:t>
            </a:r>
            <a:endParaRPr lang="en-US" u="sng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https://github.com/SevcanAlkan</a:t>
            </a:r>
            <a:endParaRPr lang="en-US" dirty="0"/>
          </a:p>
          <a:p>
            <a:r>
              <a:rPr lang="en-US" dirty="0"/>
              <a:t>Pluralsight </a:t>
            </a:r>
            <a:r>
              <a:rPr lang="en-US" dirty="0">
                <a:hlinkClick r:id="rId4"/>
              </a:rPr>
              <a:t>https://app.pluralsight.com/profile/sevcan-alkan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erson sitting in front of a book shelf&#10;&#10;Description automatically generated">
            <a:extLst>
              <a:ext uri="{FF2B5EF4-FFF2-40B4-BE49-F238E27FC236}">
                <a16:creationId xmlns:a16="http://schemas.microsoft.com/office/drawing/2014/main" id="{8A8AF09D-CAD2-4EAA-86DE-1A397BA9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9" y="1486861"/>
            <a:ext cx="2466109" cy="246610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48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03B1-175F-4C7E-A0A6-C5853F3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D93B-4943-4B17-8B7A-686BFFD9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First look to User Interface</a:t>
            </a:r>
          </a:p>
          <a:p>
            <a:r>
              <a:rPr lang="en-US" dirty="0"/>
              <a:t>Short demonstration of the application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Code review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424548-2F89-4218-AEFA-A35868BC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Project Description</a:t>
            </a:r>
            <a:endParaRPr lang="en-US" sz="5400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6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262B8A-5943-45EC-B833-97BEC377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98B91-D402-4C93-B065-097547F69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2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4241A-F4EE-4BEC-8778-16F563FF0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981E8-756D-4DB5-A1F5-CCA2A41CA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572DBF0-0C50-4361-81CC-D79E1D8F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8" r="19539" b="909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D801B-10A9-4232-AE4E-5968BD5A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50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3ED65C-8BEF-4EDF-B3AE-BC7BEBE5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Project Architecture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D1345866-76AE-49B9-841F-7F00A11E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2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</Words>
  <Application>Microsoft Office PowerPoint</Application>
  <PresentationFormat>Widescreen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Movie Dubbing Studio Manager</vt:lpstr>
      <vt:lpstr>Presentation Topics</vt:lpstr>
      <vt:lpstr>Project Description</vt:lpstr>
      <vt:lpstr>PowerPoint Presentation</vt:lpstr>
      <vt:lpstr>PowerPoint Presentation</vt:lpstr>
      <vt:lpstr>PowerPoint Presentation</vt:lpstr>
      <vt:lpstr>PowerPoint Presentation</vt:lpstr>
      <vt:lpstr>Demo</vt:lpstr>
      <vt:lpstr>Project Architecture</vt:lpstr>
      <vt:lpstr>Code Review</vt:lpstr>
      <vt:lpstr>Questions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Dubbing Studio Manager</dc:title>
  <dc:creator>Sevdzhan Alkan</dc:creator>
  <cp:lastModifiedBy>Sevdzhan Alkan</cp:lastModifiedBy>
  <cp:revision>2</cp:revision>
  <dcterms:created xsi:type="dcterms:W3CDTF">2020-02-05T09:54:51Z</dcterms:created>
  <dcterms:modified xsi:type="dcterms:W3CDTF">2020-02-05T10:23:51Z</dcterms:modified>
</cp:coreProperties>
</file>