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0000"/>
    <a:srgbClr val="C00000"/>
    <a:srgbClr val="2A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evvalkaya855@gmail.com" TargetMode="External"/><Relationship Id="rId2" Type="http://schemas.openxmlformats.org/officeDocument/2006/relationships/hyperlink" Target="mailto:svdsrctn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915126" y="1358900"/>
            <a:ext cx="8361229" cy="3194279"/>
          </a:xfrm>
        </p:spPr>
        <p:txBody>
          <a:bodyPr/>
          <a:lstStyle/>
          <a:p>
            <a:r>
              <a:rPr lang="tr-TR" dirty="0" smtClean="0">
                <a:solidFill>
                  <a:schemeClr val="bg1"/>
                </a:solidFill>
              </a:rPr>
              <a:t>Plaka tanıma tabanlı kontrol sistemi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79905" y="4553179"/>
            <a:ext cx="6831673" cy="1086237"/>
          </a:xfrm>
        </p:spPr>
        <p:txBody>
          <a:bodyPr/>
          <a:lstStyle/>
          <a:p>
            <a:r>
              <a:rPr lang="tr-TR" dirty="0" smtClean="0"/>
              <a:t>161307050 Sevda ÇETİN</a:t>
            </a:r>
          </a:p>
          <a:p>
            <a:r>
              <a:rPr lang="tr-TR" dirty="0" smtClean="0"/>
              <a:t>151307059 Şevval KAYA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937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8800" b="1" dirty="0" smtClean="0"/>
              <a:t>TEŞEKKÜRLER</a:t>
            </a:r>
            <a:endParaRPr lang="tr-TR" sz="8800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sz="2000" dirty="0" smtClean="0">
                <a:solidFill>
                  <a:schemeClr val="bg1"/>
                </a:solidFill>
                <a:hlinkClick r:id="rId2"/>
              </a:rPr>
              <a:t>svdsrctn@gmail.com</a:t>
            </a:r>
            <a:endParaRPr lang="tr-TR" sz="2000" dirty="0" smtClean="0">
              <a:solidFill>
                <a:schemeClr val="bg1"/>
              </a:solidFill>
            </a:endParaRPr>
          </a:p>
          <a:p>
            <a:r>
              <a:rPr lang="tr-TR" sz="2000" dirty="0" smtClean="0">
                <a:solidFill>
                  <a:schemeClr val="bg1"/>
                </a:solidFill>
                <a:hlinkClick r:id="rId3"/>
              </a:rPr>
              <a:t>sevvalkaya855@gmail.com</a:t>
            </a:r>
            <a:endParaRPr lang="tr-TR" sz="2000" dirty="0" smtClean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593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Yer Tutucusu 4"/>
          <p:cNvSpPr>
            <a:spLocks noGrp="1"/>
          </p:cNvSpPr>
          <p:nvPr>
            <p:ph type="body" idx="1"/>
          </p:nvPr>
        </p:nvSpPr>
        <p:spPr>
          <a:xfrm>
            <a:off x="765025" y="1723869"/>
            <a:ext cx="9612971" cy="3635783"/>
          </a:xfrm>
        </p:spPr>
        <p:txBody>
          <a:bodyPr/>
          <a:lstStyle/>
          <a:p>
            <a:pPr algn="ctr"/>
            <a:r>
              <a:rPr lang="tr-TR" dirty="0" smtClean="0"/>
              <a:t>Üniversite, Site, Otopark gibi araç giriş-çıkışlarının gerçekleştiği yerlerde uygulanabilecek bir sistemdir.</a:t>
            </a:r>
          </a:p>
          <a:p>
            <a:pPr algn="ctr"/>
            <a:r>
              <a:rPr lang="tr-TR" dirty="0" smtClean="0"/>
              <a:t>Kameradan alınan görüntü ile araçların plakalarını kontrol edebilmektedir. </a:t>
            </a:r>
          </a:p>
          <a:p>
            <a:pPr algn="ctr"/>
            <a:r>
              <a:rPr lang="tr-TR" dirty="0" smtClean="0"/>
              <a:t>Araçların giriş çıkış saati gibi verilerini tutarak çeşitli formatlarda listelemeler yapılabilmektedir.</a:t>
            </a:r>
          </a:p>
          <a:p>
            <a:pPr algn="ctr"/>
            <a:r>
              <a:rPr lang="tr-TR" dirty="0" smtClean="0"/>
              <a:t>Yapılan listeleme işlemlerinin </a:t>
            </a:r>
            <a:r>
              <a:rPr lang="tr-TR" dirty="0" err="1" smtClean="0"/>
              <a:t>excel</a:t>
            </a:r>
            <a:r>
              <a:rPr lang="tr-TR" dirty="0" smtClean="0"/>
              <a:t> kaydı gerçekleştirilebilmektedir.</a:t>
            </a:r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  <a:p>
            <a:pPr algn="ctr"/>
            <a:endParaRPr lang="tr-TR" dirty="0" smtClean="0"/>
          </a:p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46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kutusu 5"/>
          <p:cNvSpPr txBox="1"/>
          <p:nvPr/>
        </p:nvSpPr>
        <p:spPr>
          <a:xfrm>
            <a:off x="1611085" y="1277258"/>
            <a:ext cx="90859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en-US" b="1" dirty="0" smtClean="0"/>
              <a:t>OpenCV</a:t>
            </a:r>
            <a:r>
              <a:rPr lang="tr-TR" b="1" dirty="0" smtClean="0"/>
              <a:t>: </a:t>
            </a:r>
            <a:r>
              <a:rPr lang="en-US" dirty="0" err="1" smtClean="0"/>
              <a:t>Açık</a:t>
            </a:r>
            <a:r>
              <a:rPr lang="en-US" dirty="0" smtClean="0"/>
              <a:t> </a:t>
            </a:r>
            <a:r>
              <a:rPr lang="en-US" dirty="0"/>
              <a:t>kaynaklı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bilgisayar</a:t>
            </a:r>
            <a:r>
              <a:rPr lang="en-US" dirty="0"/>
              <a:t> </a:t>
            </a:r>
            <a:r>
              <a:rPr lang="en-US" dirty="0" err="1"/>
              <a:t>görme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öğrenimi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platform </a:t>
            </a:r>
            <a:r>
              <a:rPr lang="en-US" dirty="0" err="1"/>
              <a:t>bağımsız</a:t>
            </a:r>
            <a:r>
              <a:rPr lang="en-US" dirty="0"/>
              <a:t> 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kütüphanesidir</a:t>
            </a:r>
            <a:r>
              <a:rPr lang="en-US" dirty="0"/>
              <a:t>. Bu </a:t>
            </a:r>
            <a:r>
              <a:rPr lang="en-US" dirty="0" err="1"/>
              <a:t>kütüphane</a:t>
            </a:r>
            <a:r>
              <a:rPr lang="en-US" dirty="0"/>
              <a:t> </a:t>
            </a:r>
            <a:r>
              <a:rPr lang="en-US" dirty="0" err="1"/>
              <a:t>doğrudan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plaka</a:t>
            </a:r>
            <a:r>
              <a:rPr lang="en-US" dirty="0"/>
              <a:t> </a:t>
            </a:r>
            <a:r>
              <a:rPr lang="en-US" dirty="0" err="1"/>
              <a:t>tanıma</a:t>
            </a:r>
            <a:r>
              <a:rPr lang="en-US" dirty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sınıfları</a:t>
            </a:r>
            <a:r>
              <a:rPr lang="en-US" dirty="0"/>
              <a:t> </a:t>
            </a:r>
            <a:r>
              <a:rPr lang="en-US" dirty="0" err="1"/>
              <a:t>sunmaz</a:t>
            </a:r>
            <a:r>
              <a:rPr lang="en-US" dirty="0"/>
              <a:t>, </a:t>
            </a:r>
            <a:r>
              <a:rPr lang="en-US" dirty="0" err="1"/>
              <a:t>bunun</a:t>
            </a:r>
            <a:r>
              <a:rPr lang="en-US" dirty="0"/>
              <a:t> </a:t>
            </a:r>
            <a:r>
              <a:rPr lang="en-US" dirty="0" err="1"/>
              <a:t>yerine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işlemedeki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yaklaşımları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amacınıza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kullanabileceğiniz</a:t>
            </a:r>
            <a:r>
              <a:rPr lang="en-US" dirty="0"/>
              <a:t> </a:t>
            </a:r>
            <a:r>
              <a:rPr lang="en-US" dirty="0" err="1"/>
              <a:t>fonksiyonları</a:t>
            </a:r>
            <a:r>
              <a:rPr lang="en-US" dirty="0"/>
              <a:t> </a:t>
            </a:r>
            <a:r>
              <a:rPr lang="en-US" dirty="0" err="1" smtClean="0"/>
              <a:t>sunar</a:t>
            </a:r>
            <a:r>
              <a:rPr lang="en-US" dirty="0" smtClean="0"/>
              <a:t>.</a:t>
            </a:r>
            <a:endParaRPr lang="tr-TR" dirty="0" smtClean="0"/>
          </a:p>
          <a:p>
            <a:r>
              <a:rPr lang="en-US" b="1" dirty="0" err="1" smtClean="0"/>
              <a:t>Pycharm</a:t>
            </a:r>
            <a:endParaRPr lang="tr-TR" dirty="0" smtClean="0"/>
          </a:p>
          <a:p>
            <a:r>
              <a:rPr lang="en-US" dirty="0" err="1" smtClean="0"/>
              <a:t>JetBrains</a:t>
            </a:r>
            <a:r>
              <a:rPr lang="en-US" dirty="0" smtClean="0"/>
              <a:t> </a:t>
            </a:r>
            <a:r>
              <a:rPr lang="en-US" dirty="0" err="1"/>
              <a:t>tarafından</a:t>
            </a:r>
            <a:r>
              <a:rPr lang="en-US" dirty="0"/>
              <a:t> </a:t>
            </a:r>
            <a:r>
              <a:rPr lang="en-US" dirty="0" err="1"/>
              <a:t>üretilen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platformdur</a:t>
            </a:r>
            <a:r>
              <a:rPr lang="en-US" dirty="0"/>
              <a:t>. Python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dili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geliştirme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en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IDE’lerin</a:t>
            </a:r>
            <a:r>
              <a:rPr lang="en-US" dirty="0"/>
              <a:t> </a:t>
            </a:r>
            <a:r>
              <a:rPr lang="en-US" dirty="0" err="1"/>
              <a:t>başında</a:t>
            </a:r>
            <a:r>
              <a:rPr lang="en-US" dirty="0"/>
              <a:t> </a:t>
            </a:r>
            <a:r>
              <a:rPr lang="en-US" dirty="0" err="1"/>
              <a:t>gelmektedir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 smtClean="0"/>
              <a:t>Tkinter</a:t>
            </a:r>
            <a:endParaRPr lang="tr-TR" dirty="0"/>
          </a:p>
          <a:p>
            <a:r>
              <a:rPr lang="en-US" dirty="0"/>
              <a:t>Python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birlikte</a:t>
            </a:r>
            <a:r>
              <a:rPr lang="en-US" dirty="0"/>
              <a:t> </a:t>
            </a:r>
            <a:r>
              <a:rPr lang="en-US" dirty="0" err="1"/>
              <a:t>gelen</a:t>
            </a:r>
            <a:r>
              <a:rPr lang="en-US" dirty="0"/>
              <a:t> </a:t>
            </a:r>
            <a:r>
              <a:rPr lang="en-US" dirty="0" err="1"/>
              <a:t>basit</a:t>
            </a:r>
            <a:r>
              <a:rPr lang="en-US" dirty="0"/>
              <a:t> </a:t>
            </a:r>
            <a:r>
              <a:rPr lang="en-US" dirty="0" err="1"/>
              <a:t>arayüz</a:t>
            </a:r>
            <a:r>
              <a:rPr lang="en-US" dirty="0"/>
              <a:t> </a:t>
            </a:r>
            <a:r>
              <a:rPr lang="en-US" dirty="0" err="1" smtClean="0"/>
              <a:t>aracıdır</a:t>
            </a:r>
            <a:r>
              <a:rPr lang="en-US" dirty="0" smtClean="0"/>
              <a:t>.</a:t>
            </a:r>
            <a:endParaRPr lang="tr-TR" dirty="0"/>
          </a:p>
          <a:p>
            <a:r>
              <a:rPr lang="en-US" b="1" dirty="0" smtClean="0"/>
              <a:t>SQLite</a:t>
            </a:r>
            <a:r>
              <a:rPr lang="en-US" b="1" dirty="0"/>
              <a:t>	</a:t>
            </a:r>
            <a:endParaRPr lang="tr-TR" b="1" dirty="0" smtClean="0"/>
          </a:p>
          <a:p>
            <a:r>
              <a:rPr lang="en-US" dirty="0"/>
              <a:t>Python </a:t>
            </a:r>
            <a:r>
              <a:rPr lang="en-US" dirty="0" err="1"/>
              <a:t>programlama</a:t>
            </a:r>
            <a:r>
              <a:rPr lang="en-US" dirty="0"/>
              <a:t> </a:t>
            </a:r>
            <a:r>
              <a:rPr lang="en-US" dirty="0" err="1"/>
              <a:t>yaparken</a:t>
            </a:r>
            <a:r>
              <a:rPr lang="en-US" dirty="0"/>
              <a:t> </a:t>
            </a:r>
            <a:r>
              <a:rPr lang="en-US" dirty="0" err="1"/>
              <a:t>kullanımı</a:t>
            </a:r>
            <a:r>
              <a:rPr lang="en-US" dirty="0"/>
              <a:t> en </a:t>
            </a:r>
            <a:r>
              <a:rPr lang="en-US" dirty="0" err="1"/>
              <a:t>rahat</a:t>
            </a:r>
            <a:r>
              <a:rPr lang="en-US" dirty="0"/>
              <a:t> </a:t>
            </a:r>
            <a:r>
              <a:rPr lang="en-US" dirty="0" err="1"/>
              <a:t>veritabanlarından</a:t>
            </a:r>
            <a:r>
              <a:rPr lang="en-US" dirty="0"/>
              <a:t> </a:t>
            </a:r>
            <a:r>
              <a:rPr lang="en-US" dirty="0" err="1"/>
              <a:t>biridir</a:t>
            </a:r>
            <a:r>
              <a:rPr lang="en-US" dirty="0"/>
              <a:t>.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kaynak</a:t>
            </a:r>
            <a:r>
              <a:rPr lang="en-US" dirty="0"/>
              <a:t> </a:t>
            </a:r>
            <a:r>
              <a:rPr lang="en-US" dirty="0" err="1"/>
              <a:t>kodlu</a:t>
            </a:r>
            <a:r>
              <a:rPr lang="en-US" dirty="0"/>
              <a:t> C/C++ </a:t>
            </a:r>
            <a:r>
              <a:rPr lang="en-US" dirty="0" err="1"/>
              <a:t>dilleri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geliştirilmiş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SQL </a:t>
            </a:r>
            <a:r>
              <a:rPr lang="en-US" dirty="0" err="1"/>
              <a:t>veritabanıdır</a:t>
            </a:r>
            <a:r>
              <a:rPr lang="en-US" dirty="0"/>
              <a:t>. </a:t>
            </a:r>
            <a:r>
              <a:rPr lang="en-US" dirty="0" err="1"/>
              <a:t>Yapılandırma</a:t>
            </a:r>
            <a:r>
              <a:rPr lang="en-US" dirty="0"/>
              <a:t> </a:t>
            </a:r>
            <a:r>
              <a:rPr lang="en-US" dirty="0" err="1"/>
              <a:t>gereksinimine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sunucu</a:t>
            </a:r>
            <a:r>
              <a:rPr lang="en-US" dirty="0"/>
              <a:t> </a:t>
            </a:r>
            <a:r>
              <a:rPr lang="en-US" dirty="0" err="1"/>
              <a:t>yazılımına</a:t>
            </a:r>
            <a:r>
              <a:rPr lang="en-US" dirty="0"/>
              <a:t> </a:t>
            </a:r>
            <a:r>
              <a:rPr lang="en-US" dirty="0" err="1"/>
              <a:t>ihtiyaç</a:t>
            </a:r>
            <a:r>
              <a:rPr lang="en-US" dirty="0"/>
              <a:t> </a:t>
            </a:r>
            <a:r>
              <a:rPr lang="en-US" dirty="0" err="1"/>
              <a:t>duymamaktadır</a:t>
            </a:r>
            <a:r>
              <a:rPr lang="en-US" dirty="0"/>
              <a:t> 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369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>
          <a:xfrm>
            <a:off x="6019801" y="1109272"/>
            <a:ext cx="3855720" cy="1457793"/>
          </a:xfrm>
        </p:spPr>
        <p:txBody>
          <a:bodyPr/>
          <a:lstStyle/>
          <a:p>
            <a:r>
              <a:rPr lang="tr-TR" b="1" dirty="0" err="1" smtClean="0"/>
              <a:t>Arayüz</a:t>
            </a:r>
            <a:endParaRPr lang="tr-TR" b="1" dirty="0"/>
          </a:p>
        </p:txBody>
      </p:sp>
      <p:pic>
        <p:nvPicPr>
          <p:cNvPr id="6" name="İçerik Yer Tutucusu 5"/>
          <p:cNvPicPr>
            <a:picLocks noGrp="1"/>
          </p:cNvPicPr>
          <p:nvPr>
            <p:ph idx="1"/>
          </p:nvPr>
        </p:nvPicPr>
        <p:blipFill rotWithShape="1">
          <a:blip r:embed="rId2"/>
          <a:srcRect l="25781" t="1721" r="38841" b="35931"/>
          <a:stretch/>
        </p:blipFill>
        <p:spPr bwMode="auto">
          <a:xfrm>
            <a:off x="229879" y="1109272"/>
            <a:ext cx="4881767" cy="46619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Metin Yer Tutucusu 7"/>
          <p:cNvSpPr>
            <a:spLocks noGrp="1"/>
          </p:cNvSpPr>
          <p:nvPr>
            <p:ph type="body" sz="half" idx="2"/>
          </p:nvPr>
        </p:nvSpPr>
        <p:spPr>
          <a:xfrm>
            <a:off x="6019801" y="2698228"/>
            <a:ext cx="5272166" cy="3537679"/>
          </a:xfrm>
        </p:spPr>
        <p:txBody>
          <a:bodyPr>
            <a:noAutofit/>
          </a:bodyPr>
          <a:lstStyle/>
          <a:p>
            <a:r>
              <a:rPr lang="tr-TR" sz="2000" dirty="0" smtClean="0">
                <a:solidFill>
                  <a:schemeClr val="bg1"/>
                </a:solidFill>
              </a:rPr>
              <a:t>Birinci aşamada okunan araç plakası ve giriş-çıkış durumu belirtilmektedir.</a:t>
            </a:r>
          </a:p>
          <a:p>
            <a:r>
              <a:rPr lang="tr-TR" sz="2000" dirty="0" smtClean="0">
                <a:solidFill>
                  <a:schemeClr val="bg1"/>
                </a:solidFill>
              </a:rPr>
              <a:t>Sonraki aşamalar;</a:t>
            </a:r>
            <a:endParaRPr lang="tr-T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bg1"/>
                </a:solidFill>
              </a:rPr>
              <a:t>Araç Listeleme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bg1"/>
                </a:solidFill>
              </a:rPr>
              <a:t>İçerideki Araçları Listeleme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bg1"/>
                </a:solidFill>
              </a:rPr>
              <a:t>Plakaya Göre Listeleme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 smtClean="0">
                <a:solidFill>
                  <a:schemeClr val="bg1"/>
                </a:solidFill>
              </a:rPr>
              <a:t>Tarihe Göre Listeleme</a:t>
            </a:r>
            <a:endParaRPr lang="tr-T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56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ikdörtgen 7"/>
          <p:cNvSpPr/>
          <p:nvPr/>
        </p:nvSpPr>
        <p:spPr>
          <a:xfrm>
            <a:off x="1640115" y="1753497"/>
            <a:ext cx="38172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2400" b="1" dirty="0" smtClean="0">
                <a:latin typeface="+mj-lt"/>
                <a:ea typeface="MS Mincho"/>
              </a:rPr>
              <a:t>Araç Listeleme: </a:t>
            </a:r>
          </a:p>
          <a:p>
            <a:r>
              <a:rPr lang="tr-TR" sz="2400" dirty="0" smtClean="0">
                <a:solidFill>
                  <a:schemeClr val="bg1"/>
                </a:solidFill>
                <a:ea typeface="MS Mincho"/>
              </a:rPr>
              <a:t>Veri tabanında tutulan tüm araç bilgilerini, Araç sahibinin Ad, Soyadı, Araç plakası, Giriş-Çıkış tarihi ve aracın içeride mi yoksa değil mi durumu bu kısımda listeleme yapılmaktadır.</a:t>
            </a:r>
            <a:endParaRPr lang="tr-TR" sz="2400" dirty="0">
              <a:solidFill>
                <a:schemeClr val="bg1"/>
              </a:solidFill>
            </a:endParaRPr>
          </a:p>
        </p:txBody>
      </p:sp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t="399" r="57619" b="18504"/>
          <a:stretch/>
        </p:blipFill>
        <p:spPr>
          <a:xfrm>
            <a:off x="7010400" y="682171"/>
            <a:ext cx="4368800" cy="555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7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etin Yer Tutucusu 10"/>
          <p:cNvSpPr>
            <a:spLocks noGrp="1"/>
          </p:cNvSpPr>
          <p:nvPr>
            <p:ph type="body" idx="1"/>
          </p:nvPr>
        </p:nvSpPr>
        <p:spPr>
          <a:xfrm>
            <a:off x="6183086" y="2162630"/>
            <a:ext cx="4427139" cy="3062514"/>
          </a:xfrm>
        </p:spPr>
        <p:txBody>
          <a:bodyPr/>
          <a:lstStyle/>
          <a:p>
            <a:pPr algn="l"/>
            <a:r>
              <a:rPr lang="tr-TR" b="1" dirty="0" smtClean="0">
                <a:solidFill>
                  <a:schemeClr val="tx1"/>
                </a:solidFill>
              </a:rPr>
              <a:t>İçerideki Araçlar: </a:t>
            </a:r>
          </a:p>
          <a:p>
            <a:pPr algn="l"/>
            <a:r>
              <a:rPr lang="tr-TR" dirty="0" smtClean="0">
                <a:solidFill>
                  <a:schemeClr val="bg1"/>
                </a:solidFill>
              </a:rPr>
              <a:t>Giriş yapmış araçları bu kısımdaki içerideki araçlar butonu ile listeleme işlemi gerçekleştirilebilmektedir.</a:t>
            </a:r>
          </a:p>
        </p:txBody>
      </p:sp>
      <p:pic>
        <p:nvPicPr>
          <p:cNvPr id="12" name="Resim 11"/>
          <p:cNvPicPr/>
          <p:nvPr/>
        </p:nvPicPr>
        <p:blipFill rotWithShape="1">
          <a:blip r:embed="rId2"/>
          <a:srcRect l="25731" t="2597" r="40269" b="28262"/>
          <a:stretch/>
        </p:blipFill>
        <p:spPr bwMode="auto">
          <a:xfrm>
            <a:off x="889907" y="1146629"/>
            <a:ext cx="4306207" cy="49227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4222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Yer Tutucusu 5"/>
          <p:cNvSpPr>
            <a:spLocks noGrp="1"/>
          </p:cNvSpPr>
          <p:nvPr>
            <p:ph type="body" sz="half" idx="2"/>
          </p:nvPr>
        </p:nvSpPr>
        <p:spPr>
          <a:xfrm>
            <a:off x="752928" y="1956459"/>
            <a:ext cx="3855720" cy="3011056"/>
          </a:xfrm>
        </p:spPr>
        <p:txBody>
          <a:bodyPr/>
          <a:lstStyle/>
          <a:p>
            <a:r>
              <a:rPr lang="tr-TR" sz="2400" b="1" dirty="0" smtClean="0"/>
              <a:t>Plakaya Göre Listeleme:</a:t>
            </a:r>
          </a:p>
          <a:p>
            <a:r>
              <a:rPr lang="tr-TR" sz="2400" dirty="0" smtClean="0">
                <a:solidFill>
                  <a:schemeClr val="bg1"/>
                </a:solidFill>
              </a:rPr>
              <a:t>El ile girilen plaka ile o plakaya ait verileri çekebilmektedir.</a:t>
            </a:r>
          </a:p>
        </p:txBody>
      </p:sp>
      <p:pic>
        <p:nvPicPr>
          <p:cNvPr id="7" name="İçerik Yer Tutucusu 6"/>
          <p:cNvPicPr>
            <a:picLocks noGrp="1"/>
          </p:cNvPicPr>
          <p:nvPr>
            <p:ph idx="1"/>
          </p:nvPr>
        </p:nvPicPr>
        <p:blipFill rotWithShape="1">
          <a:blip r:embed="rId2"/>
          <a:srcRect l="25547" t="1948" r="38827" b="28911"/>
          <a:stretch/>
        </p:blipFill>
        <p:spPr bwMode="auto">
          <a:xfrm>
            <a:off x="6511624" y="744524"/>
            <a:ext cx="4635347" cy="50578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33577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343105" y="1816555"/>
            <a:ext cx="4789351" cy="2913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b="1" dirty="0" smtClean="0"/>
              <a:t>Tarihe Göre </a:t>
            </a:r>
            <a:r>
              <a:rPr lang="tr-TR" sz="2400" b="1" dirty="0"/>
              <a:t>Listeleme:</a:t>
            </a:r>
          </a:p>
          <a:p>
            <a:pPr marL="0" indent="0">
              <a:buNone/>
            </a:pPr>
            <a:r>
              <a:rPr lang="tr-TR" sz="2400" dirty="0" smtClean="0">
                <a:solidFill>
                  <a:schemeClr val="bg1"/>
                </a:solidFill>
              </a:rPr>
              <a:t>Girilen tarihindeki araç giriş-çıkış kayıtlarını listelemektedir. </a:t>
            </a:r>
            <a:endParaRPr lang="tr-TR" sz="2400" dirty="0"/>
          </a:p>
        </p:txBody>
      </p:sp>
      <p:pic>
        <p:nvPicPr>
          <p:cNvPr id="5" name="Resim 4"/>
          <p:cNvPicPr/>
          <p:nvPr/>
        </p:nvPicPr>
        <p:blipFill rotWithShape="1">
          <a:blip r:embed="rId2"/>
          <a:srcRect l="25730" t="2273" r="38504" b="28911"/>
          <a:stretch/>
        </p:blipFill>
        <p:spPr bwMode="auto">
          <a:xfrm>
            <a:off x="590549" y="1055689"/>
            <a:ext cx="4100721" cy="44354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128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 t="399" r="59286" b="33326"/>
          <a:stretch/>
        </p:blipFill>
        <p:spPr>
          <a:xfrm>
            <a:off x="1654628" y="232229"/>
            <a:ext cx="4426857" cy="454297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2" t="188" r="59405" b="33748"/>
          <a:stretch/>
        </p:blipFill>
        <p:spPr>
          <a:xfrm>
            <a:off x="6763656" y="246744"/>
            <a:ext cx="4368800" cy="4528456"/>
          </a:xfrm>
          <a:prstGeom prst="rect">
            <a:avLst/>
          </a:prstGeom>
        </p:spPr>
      </p:pic>
      <p:sp>
        <p:nvSpPr>
          <p:cNvPr id="7" name="Metin kutusu 6"/>
          <p:cNvSpPr txBox="1"/>
          <p:nvPr/>
        </p:nvSpPr>
        <p:spPr>
          <a:xfrm>
            <a:off x="1843314" y="4905829"/>
            <a:ext cx="9514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smtClean="0">
                <a:solidFill>
                  <a:schemeClr val="bg1"/>
                </a:solidFill>
                <a:latin typeface="+mj-lt"/>
              </a:rPr>
              <a:t>Araç Kayıt:</a:t>
            </a:r>
          </a:p>
          <a:p>
            <a:r>
              <a:rPr lang="tr-TR" sz="2400" dirty="0" smtClean="0"/>
              <a:t>Menubar</a:t>
            </a:r>
            <a:r>
              <a:rPr lang="tr-TR" sz="2400" dirty="0"/>
              <a:t> </a:t>
            </a:r>
            <a:r>
              <a:rPr lang="tr-TR" sz="2400" dirty="0" smtClean="0"/>
              <a:t>Kısımında açılan araç kayıt eklentisi ile kayıt menüsü açılmaktadır. Açılan kısımda Plaka, Araç sahibinin ad, soyadı ile kayıt işlemi gerçekleştirilebilmektedir.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86898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TM10001105[[fn=Kırpma]]</Template>
  <TotalTime>227</TotalTime>
  <Words>198</Words>
  <Application>Microsoft Office PowerPoint</Application>
  <PresentationFormat>Geniş ekran</PresentationFormat>
  <Paragraphs>240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Arial</vt:lpstr>
      <vt:lpstr>Franklin Gothic Book</vt:lpstr>
      <vt:lpstr>MS Mincho</vt:lpstr>
      <vt:lpstr>Crop</vt:lpstr>
      <vt:lpstr>Plaka tanıma tabanlı kontrol sistemi</vt:lpstr>
      <vt:lpstr>PowerPoint Sunusu</vt:lpstr>
      <vt:lpstr>PowerPoint Sunusu</vt:lpstr>
      <vt:lpstr>Arayüz</vt:lpstr>
      <vt:lpstr>PowerPoint Sunusu</vt:lpstr>
      <vt:lpstr>PowerPoint Sunusu</vt:lpstr>
      <vt:lpstr>PowerPoint Sunusu</vt:lpstr>
      <vt:lpstr>PowerPoint Sunusu</vt:lpstr>
      <vt:lpstr>PowerPoint Sunusu</vt:lpstr>
      <vt:lpstr>TEŞEKKÜRLER</vt:lpstr>
    </vt:vector>
  </TitlesOfParts>
  <Company>NouS TncTR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Plaka tanıma tabanlı kontrol sistemi</dc:title>
  <dc:creator>Şevval KAYA</dc:creator>
  <cp:lastModifiedBy>sevda çetin</cp:lastModifiedBy>
  <cp:revision>19</cp:revision>
  <dcterms:created xsi:type="dcterms:W3CDTF">2020-01-20T18:55:39Z</dcterms:created>
  <dcterms:modified xsi:type="dcterms:W3CDTF">2020-01-21T09:27:21Z</dcterms:modified>
</cp:coreProperties>
</file>