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79F71-D3F2-46BD-9A19-1972FE9196C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08733-D721-41D6-ADDA-841BAD1A0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7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34D2-925D-840D-C89E-8482731A2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76798-930A-CE63-0DA5-C9F929399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55D69-2505-1D93-1CE9-2590FC7C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D7B4F-841E-5CD9-B576-B4B6FF83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E6D9-19B1-D0E4-6FF5-F6D9A48F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CB33-4026-A883-5D55-B7877DDC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C4F01-D8DC-8900-315B-07E4547BF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72A0-B360-70EF-5AAC-5C04FBEC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0745-981B-41EC-DF84-23A7AF00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1C9B-D902-BD9F-C238-C388690B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D418C-889E-0102-1647-E41EB0D8D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00228-5D6B-632D-CB0D-9DE62A9C5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B7B1-44FB-8995-13E1-864A0B47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FC06-5D5D-D97E-93AC-A5DD8344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3982-AA3B-C1DE-F4AB-5EE3F78F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6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70AB-CF1C-C6BF-BC02-A36997B0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4B97-EC47-7E1C-59AF-59B4D3E7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557BE-C33A-20FA-30AF-A12A9B35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DAB29-5AE5-65ED-84E4-BEE618D6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8E590-89CC-C949-9EBF-1D3B4BC8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1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DE74-05F7-CE05-E2D8-C45ACA0C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FCF6C-B369-63F7-9C68-F7042EC50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70CE-4E9D-7F3B-5480-40E4AF9F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2F78E-7E65-2680-C54F-0B4A821F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73213-C08D-B29A-100C-2C5C7E9B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1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AE70-594A-62EA-7C1D-FB1C3793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8AC2-DFC8-FBD9-9017-50E04EA41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F94F0-4B64-61A7-4062-B4BE634F5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5CDEB-6856-7EAB-08DE-B7BEFE52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7FCF4-372F-B2A3-C4EC-C3DE6302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E7CDD-7927-8F14-DC70-5C752577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5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C1DE-65EF-08BD-016C-DE272B1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BF9BB-2FD7-37A1-0434-259B791BF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298C5-1C71-B06C-1228-47C2429FD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1B400-8B83-E55A-2768-0317AD82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E63E2-52D2-AC9F-79A7-558B345C6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1F93C-D824-9D5D-373E-D601E05B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87B7C-3B4E-944E-8EAD-430C29C2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85143-D3FD-9A4F-7F37-16913D4A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7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0AB6-1267-B1E1-2672-AEE36F71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1182E-2EA7-AC6A-721F-085AB65C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C95D6-4A45-4348-8550-B7DC5DD5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CCCB5-3869-CE0A-9285-8059685A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0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18DC3-C1C2-D02C-FCFC-E237D8ED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B1C6A-2726-DB74-BC97-B05010C2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1103A-106C-4305-6050-05B2B545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8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940D-5CC4-FF78-3A46-8848E1A8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BEAA-9B89-B089-317D-FBCD9F54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BA81F-3877-2A10-AC1C-D4576251F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59C11-AEB7-4460-7C8D-9CFE8DCA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DA7BB-FBEE-4606-8875-74D8A67A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07A20-5EB2-F5BB-D986-2BE1CC8E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0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5F50-E6A6-D48E-9200-AE49F1CC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0F483-6363-1691-A2DE-7FCF1A402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9279C-EB61-A3D7-6EA5-5843613B4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5DDF4-9E82-E8BD-F38F-526B830D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112-47DA-41F1-AA59-C67BE4502B9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14C3B-D2B7-407C-AE81-E2C536B6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17390-3A5D-68E2-4E4F-92581B65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AD9B-C618-4211-2A80-D1669611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A86F8-9EC8-D201-7294-28A64B528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4375-6BE4-4840-C2F7-00B4666E1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40112-47DA-41F1-AA59-C67BE4502B9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E0D26-F764-C992-416E-2A767274F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B0A4C-2E24-6744-B1D8-DC51D24E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A49F-C377-4C10-AE5B-537EA33C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F224-2CDE-676F-B011-4BD3A3E0F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فلوچارت ها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F159A-5B53-E781-8C09-9EAF07C62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fa-IR" dirty="0"/>
              <a:t>کارشناسی مهندسی حرفه ای کامپیوتر</a:t>
            </a:r>
          </a:p>
          <a:p>
            <a:pPr rtl="1"/>
            <a:r>
              <a:rPr lang="fa-IR" dirty="0"/>
              <a:t>سودا دوبرا</a:t>
            </a:r>
          </a:p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7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E403-35C0-E472-300B-BB598730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pPr algn="r" rtl="1"/>
            <a:r>
              <a:rPr lang="fa-IR" dirty="0"/>
              <a:t>1.تشخیص عدد اول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98AF-A7B5-9EF7-E412-AEDC4C25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8700"/>
            <a:ext cx="12191999" cy="5829300"/>
          </a:xfrm>
        </p:spPr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B4BF6-DAE9-502D-C198-1944CA28018A}"/>
              </a:ext>
            </a:extLst>
          </p:cNvPr>
          <p:cNvSpPr/>
          <p:nvPr/>
        </p:nvSpPr>
        <p:spPr>
          <a:xfrm>
            <a:off x="955964" y="1350819"/>
            <a:ext cx="1319645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شروع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B9B484-E4C8-60BC-3775-4193F9FBEF77}"/>
              </a:ext>
            </a:extLst>
          </p:cNvPr>
          <p:cNvCxnSpPr/>
          <p:nvPr/>
        </p:nvCxnSpPr>
        <p:spPr>
          <a:xfrm>
            <a:off x="2275609" y="1808019"/>
            <a:ext cx="76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8A60156-7954-6713-71FB-51EBC3DE17A7}"/>
              </a:ext>
            </a:extLst>
          </p:cNvPr>
          <p:cNvSpPr/>
          <p:nvPr/>
        </p:nvSpPr>
        <p:spPr>
          <a:xfrm>
            <a:off x="3044536" y="1350819"/>
            <a:ext cx="1319645" cy="798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را دریافت کن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16CFB8-AF75-35C2-F247-88FA779489AE}"/>
              </a:ext>
            </a:extLst>
          </p:cNvPr>
          <p:cNvCxnSpPr/>
          <p:nvPr/>
        </p:nvCxnSpPr>
        <p:spPr>
          <a:xfrm>
            <a:off x="4364181" y="1797629"/>
            <a:ext cx="696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9DEC7EC-B73A-61B2-012A-D947509D54AD}"/>
              </a:ext>
            </a:extLst>
          </p:cNvPr>
          <p:cNvSpPr/>
          <p:nvPr/>
        </p:nvSpPr>
        <p:spPr>
          <a:xfrm>
            <a:off x="598803" y="3556363"/>
            <a:ext cx="1153393" cy="798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A==N-1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8229C569-82A8-B13D-060C-7BE80430AAFB}"/>
              </a:ext>
            </a:extLst>
          </p:cNvPr>
          <p:cNvSpPr/>
          <p:nvPr/>
        </p:nvSpPr>
        <p:spPr>
          <a:xfrm>
            <a:off x="5060371" y="1350819"/>
            <a:ext cx="1433948" cy="91439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937A8F-F472-BDC8-F038-80E0A5F24881}"/>
              </a:ext>
            </a:extLst>
          </p:cNvPr>
          <p:cNvCxnSpPr/>
          <p:nvPr/>
        </p:nvCxnSpPr>
        <p:spPr>
          <a:xfrm flipV="1">
            <a:off x="6494318" y="1797629"/>
            <a:ext cx="644237" cy="1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0901A6-81E2-85A9-4ACE-F1B283E1E2E4}"/>
              </a:ext>
            </a:extLst>
          </p:cNvPr>
          <p:cNvCxnSpPr/>
          <p:nvPr/>
        </p:nvCxnSpPr>
        <p:spPr>
          <a:xfrm>
            <a:off x="5793144" y="1999797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0081D-B157-1B21-9A1E-21FB28A87BD4}"/>
              </a:ext>
            </a:extLst>
          </p:cNvPr>
          <p:cNvSpPr txBox="1"/>
          <p:nvPr/>
        </p:nvSpPr>
        <p:spPr>
          <a:xfrm>
            <a:off x="6494318" y="1361209"/>
            <a:ext cx="64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043427-64F2-EA43-17F7-92D333CCBD3C}"/>
              </a:ext>
            </a:extLst>
          </p:cNvPr>
          <p:cNvSpPr txBox="1"/>
          <p:nvPr/>
        </p:nvSpPr>
        <p:spPr>
          <a:xfrm>
            <a:off x="5793144" y="2248629"/>
            <a:ext cx="8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2" name="Flowchart: Punched Tape 21">
            <a:extLst>
              <a:ext uri="{FF2B5EF4-FFF2-40B4-BE49-F238E27FC236}">
                <a16:creationId xmlns:a16="http://schemas.microsoft.com/office/drawing/2014/main" id="{BCF1E106-DB05-F32A-9914-9CA3372E6DFA}"/>
              </a:ext>
            </a:extLst>
          </p:cNvPr>
          <p:cNvSpPr/>
          <p:nvPr/>
        </p:nvSpPr>
        <p:spPr>
          <a:xfrm>
            <a:off x="7190509" y="1361209"/>
            <a:ext cx="1319645" cy="644237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است</a:t>
            </a:r>
            <a:endParaRPr lang="en-US" dirty="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F5728346-F8CB-EE27-9169-05A542DE6293}"/>
              </a:ext>
            </a:extLst>
          </p:cNvPr>
          <p:cNvSpPr/>
          <p:nvPr/>
        </p:nvSpPr>
        <p:spPr>
          <a:xfrm>
            <a:off x="4771597" y="2692414"/>
            <a:ext cx="2060864" cy="66501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N%2==0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F7BD65-97D0-7E08-3008-8E74061207EB}"/>
              </a:ext>
            </a:extLst>
          </p:cNvPr>
          <p:cNvCxnSpPr>
            <a:stCxn id="22" idx="3"/>
          </p:cNvCxnSpPr>
          <p:nvPr/>
        </p:nvCxnSpPr>
        <p:spPr>
          <a:xfrm>
            <a:off x="8510154" y="1683328"/>
            <a:ext cx="748146" cy="4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358956-46A2-F8C8-B020-C4504C205BC6}"/>
              </a:ext>
            </a:extLst>
          </p:cNvPr>
          <p:cNvCxnSpPr>
            <a:stCxn id="23" idx="3"/>
          </p:cNvCxnSpPr>
          <p:nvPr/>
        </p:nvCxnSpPr>
        <p:spPr>
          <a:xfrm>
            <a:off x="6832461" y="3024923"/>
            <a:ext cx="53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unched Tape 29">
            <a:extLst>
              <a:ext uri="{FF2B5EF4-FFF2-40B4-BE49-F238E27FC236}">
                <a16:creationId xmlns:a16="http://schemas.microsoft.com/office/drawing/2014/main" id="{A9DD8BCD-C88E-9A20-5137-ECA45FBD6F78}"/>
              </a:ext>
            </a:extLst>
          </p:cNvPr>
          <p:cNvSpPr/>
          <p:nvPr/>
        </p:nvSpPr>
        <p:spPr>
          <a:xfrm>
            <a:off x="7376032" y="2642533"/>
            <a:ext cx="1392382" cy="665016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نیست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9BE74E-488E-6E06-61D0-0729357F978D}"/>
              </a:ext>
            </a:extLst>
          </p:cNvPr>
          <p:cNvSpPr txBox="1"/>
          <p:nvPr/>
        </p:nvSpPr>
        <p:spPr>
          <a:xfrm>
            <a:off x="6726821" y="2677048"/>
            <a:ext cx="64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D5F14C-5B69-D29D-EF70-8ABC6707F1F1}"/>
              </a:ext>
            </a:extLst>
          </p:cNvPr>
          <p:cNvSpPr txBox="1"/>
          <p:nvPr/>
        </p:nvSpPr>
        <p:spPr>
          <a:xfrm>
            <a:off x="4306238" y="2627922"/>
            <a:ext cx="66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60A88E-1413-00CA-E943-21A043E8A606}"/>
              </a:ext>
            </a:extLst>
          </p:cNvPr>
          <p:cNvCxnSpPr>
            <a:cxnSpLocks/>
            <a:stCxn id="30" idx="3"/>
            <a:endCxn id="36" idx="2"/>
          </p:cNvCxnSpPr>
          <p:nvPr/>
        </p:nvCxnSpPr>
        <p:spPr>
          <a:xfrm flipV="1">
            <a:off x="8768414" y="2894921"/>
            <a:ext cx="632776" cy="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34234D7-676E-93F4-7529-58919182E486}"/>
              </a:ext>
            </a:extLst>
          </p:cNvPr>
          <p:cNvSpPr/>
          <p:nvPr/>
        </p:nvSpPr>
        <p:spPr>
          <a:xfrm>
            <a:off x="9331037" y="1337325"/>
            <a:ext cx="955964" cy="786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6B15A0-FF93-3E2F-01C3-3F884694CE5B}"/>
              </a:ext>
            </a:extLst>
          </p:cNvPr>
          <p:cNvSpPr/>
          <p:nvPr/>
        </p:nvSpPr>
        <p:spPr>
          <a:xfrm>
            <a:off x="9401190" y="2495592"/>
            <a:ext cx="955960" cy="7986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88152CF-C4E2-6342-BC41-AA6316070258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2586663" y="2603384"/>
            <a:ext cx="227191" cy="1933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27FD11-F54E-00C0-65F1-86F33A0B1FF5}"/>
              </a:ext>
            </a:extLst>
          </p:cNvPr>
          <p:cNvCxnSpPr>
            <a:cxnSpLocks/>
          </p:cNvCxnSpPr>
          <p:nvPr/>
        </p:nvCxnSpPr>
        <p:spPr>
          <a:xfrm>
            <a:off x="1733714" y="4313701"/>
            <a:ext cx="794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6CD0CB9-0EBD-45FF-64B4-5AE1D23B4CC6}"/>
              </a:ext>
            </a:extLst>
          </p:cNvPr>
          <p:cNvSpPr/>
          <p:nvPr/>
        </p:nvSpPr>
        <p:spPr>
          <a:xfrm>
            <a:off x="2502064" y="4020989"/>
            <a:ext cx="1063344" cy="551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A//2==B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7AA70B-6409-390F-3CA0-36BFCDEEB0BF}"/>
              </a:ext>
            </a:extLst>
          </p:cNvPr>
          <p:cNvSpPr/>
          <p:nvPr/>
        </p:nvSpPr>
        <p:spPr>
          <a:xfrm>
            <a:off x="4117894" y="4030227"/>
            <a:ext cx="857689" cy="488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==3</a:t>
            </a:r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D955D94A-1F1E-7A5A-3B74-B80ECC04865B}"/>
              </a:ext>
            </a:extLst>
          </p:cNvPr>
          <p:cNvSpPr/>
          <p:nvPr/>
        </p:nvSpPr>
        <p:spPr>
          <a:xfrm>
            <a:off x="5474257" y="3826987"/>
            <a:ext cx="1813212" cy="85963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N%i</a:t>
            </a:r>
            <a:r>
              <a:rPr lang="en-US" dirty="0"/>
              <a:t>==0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B59ED4-8DDF-0FD8-A9BF-3BE70BEB8A3E}"/>
              </a:ext>
            </a:extLst>
          </p:cNvPr>
          <p:cNvCxnSpPr>
            <a:cxnSpLocks/>
          </p:cNvCxnSpPr>
          <p:nvPr/>
        </p:nvCxnSpPr>
        <p:spPr>
          <a:xfrm flipV="1">
            <a:off x="3374887" y="4296881"/>
            <a:ext cx="7323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A7D07E-B798-C39C-B714-FDC33732901E}"/>
              </a:ext>
            </a:extLst>
          </p:cNvPr>
          <p:cNvCxnSpPr>
            <a:cxnSpLocks/>
          </p:cNvCxnSpPr>
          <p:nvPr/>
        </p:nvCxnSpPr>
        <p:spPr>
          <a:xfrm>
            <a:off x="4688215" y="4263036"/>
            <a:ext cx="786042" cy="1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CC2CAD-5391-513E-FCD5-C05FDDAF3EB1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287469" y="4256806"/>
            <a:ext cx="480938" cy="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BA3144-2011-D06A-8907-62047886F2FE}"/>
              </a:ext>
            </a:extLst>
          </p:cNvPr>
          <p:cNvCxnSpPr/>
          <p:nvPr/>
        </p:nvCxnSpPr>
        <p:spPr>
          <a:xfrm>
            <a:off x="6399059" y="4659317"/>
            <a:ext cx="0" cy="56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EE150F-C3E8-10C1-EB84-37F311CF9AD1}"/>
              </a:ext>
            </a:extLst>
          </p:cNvPr>
          <p:cNvSpPr txBox="1"/>
          <p:nvPr/>
        </p:nvSpPr>
        <p:spPr>
          <a:xfrm>
            <a:off x="7100246" y="3842372"/>
            <a:ext cx="64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8CF660-49D4-26A3-081D-C37842DE576C}"/>
              </a:ext>
            </a:extLst>
          </p:cNvPr>
          <p:cNvSpPr txBox="1"/>
          <p:nvPr/>
        </p:nvSpPr>
        <p:spPr>
          <a:xfrm>
            <a:off x="6427220" y="4659820"/>
            <a:ext cx="8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4" name="Flowchart: Punched Tape 63">
            <a:extLst>
              <a:ext uri="{FF2B5EF4-FFF2-40B4-BE49-F238E27FC236}">
                <a16:creationId xmlns:a16="http://schemas.microsoft.com/office/drawing/2014/main" id="{97B68EDF-FB3E-D8DF-F49B-4BA3C8A3F6E1}"/>
              </a:ext>
            </a:extLst>
          </p:cNvPr>
          <p:cNvSpPr/>
          <p:nvPr/>
        </p:nvSpPr>
        <p:spPr>
          <a:xfrm>
            <a:off x="7770970" y="3680657"/>
            <a:ext cx="1290204" cy="776393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نیست</a:t>
            </a:r>
            <a:endParaRPr lang="en-US" dirty="0"/>
          </a:p>
        </p:txBody>
      </p:sp>
      <p:sp>
        <p:nvSpPr>
          <p:cNvPr id="69" name="Flowchart: Punched Tape 68">
            <a:extLst>
              <a:ext uri="{FF2B5EF4-FFF2-40B4-BE49-F238E27FC236}">
                <a16:creationId xmlns:a16="http://schemas.microsoft.com/office/drawing/2014/main" id="{2B034F69-6BB5-19F6-8F79-35F21F86BF7F}"/>
              </a:ext>
            </a:extLst>
          </p:cNvPr>
          <p:cNvSpPr/>
          <p:nvPr/>
        </p:nvSpPr>
        <p:spPr>
          <a:xfrm>
            <a:off x="2090875" y="5190319"/>
            <a:ext cx="1360334" cy="644237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است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8EAB83-6CEA-9A82-20D5-00346403E0B1}"/>
              </a:ext>
            </a:extLst>
          </p:cNvPr>
          <p:cNvCxnSpPr>
            <a:cxnSpLocks/>
          </p:cNvCxnSpPr>
          <p:nvPr/>
        </p:nvCxnSpPr>
        <p:spPr>
          <a:xfrm>
            <a:off x="9061174" y="4020989"/>
            <a:ext cx="458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D5155C-A365-71EA-8FF7-CE6CF15BC59A}"/>
              </a:ext>
            </a:extLst>
          </p:cNvPr>
          <p:cNvCxnSpPr>
            <a:cxnSpLocks/>
          </p:cNvCxnSpPr>
          <p:nvPr/>
        </p:nvCxnSpPr>
        <p:spPr>
          <a:xfrm flipH="1">
            <a:off x="1633591" y="5512437"/>
            <a:ext cx="457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7AA9BB1-D827-64B1-87E7-632ED98DCFBA}"/>
              </a:ext>
            </a:extLst>
          </p:cNvPr>
          <p:cNvSpPr/>
          <p:nvPr/>
        </p:nvSpPr>
        <p:spPr>
          <a:xfrm>
            <a:off x="9539517" y="3642756"/>
            <a:ext cx="775855" cy="670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AA3B2D4-B865-4181-B6E3-577E7FF5FE82}"/>
              </a:ext>
            </a:extLst>
          </p:cNvPr>
          <p:cNvSpPr/>
          <p:nvPr/>
        </p:nvSpPr>
        <p:spPr>
          <a:xfrm>
            <a:off x="583100" y="5229297"/>
            <a:ext cx="1026066" cy="612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AE01C-1880-5A72-AB0A-F194E075B952}"/>
              </a:ext>
            </a:extLst>
          </p:cNvPr>
          <p:cNvSpPr/>
          <p:nvPr/>
        </p:nvSpPr>
        <p:spPr>
          <a:xfrm>
            <a:off x="5869539" y="5243474"/>
            <a:ext cx="1022648" cy="46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==i+2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96166E-6759-A261-9F31-8384D333AEFC}"/>
              </a:ext>
            </a:extLst>
          </p:cNvPr>
          <p:cNvCxnSpPr/>
          <p:nvPr/>
        </p:nvCxnSpPr>
        <p:spPr>
          <a:xfrm flipH="1" flipV="1">
            <a:off x="4342752" y="2998500"/>
            <a:ext cx="857689" cy="2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44A8C99-3BBC-470B-7974-B6815B105199}"/>
              </a:ext>
            </a:extLst>
          </p:cNvPr>
          <p:cNvSpPr/>
          <p:nvPr/>
        </p:nvSpPr>
        <p:spPr>
          <a:xfrm>
            <a:off x="2990796" y="2567086"/>
            <a:ext cx="1352011" cy="88924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N&lt;=1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142C6C-E0EF-4FC2-EFF9-82A62AAC7A43}"/>
              </a:ext>
            </a:extLst>
          </p:cNvPr>
          <p:cNvCxnSpPr>
            <a:cxnSpLocks/>
          </p:cNvCxnSpPr>
          <p:nvPr/>
        </p:nvCxnSpPr>
        <p:spPr>
          <a:xfrm flipH="1">
            <a:off x="2599031" y="2968486"/>
            <a:ext cx="590978" cy="1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791814-0CFF-7876-2674-63DB877040AF}"/>
              </a:ext>
            </a:extLst>
          </p:cNvPr>
          <p:cNvSpPr txBox="1"/>
          <p:nvPr/>
        </p:nvSpPr>
        <p:spPr>
          <a:xfrm>
            <a:off x="2710932" y="3244334"/>
            <a:ext cx="64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6730B0-BDA8-A8E9-FEF0-111A61255AA9}"/>
              </a:ext>
            </a:extLst>
          </p:cNvPr>
          <p:cNvSpPr txBox="1"/>
          <p:nvPr/>
        </p:nvSpPr>
        <p:spPr>
          <a:xfrm>
            <a:off x="2581351" y="2636942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7" name="Flowchart: Punched Tape 36">
            <a:extLst>
              <a:ext uri="{FF2B5EF4-FFF2-40B4-BE49-F238E27FC236}">
                <a16:creationId xmlns:a16="http://schemas.microsoft.com/office/drawing/2014/main" id="{15DB3F38-A8B6-394E-DE5C-9B35F6BEACC7}"/>
              </a:ext>
            </a:extLst>
          </p:cNvPr>
          <p:cNvSpPr/>
          <p:nvPr/>
        </p:nvSpPr>
        <p:spPr>
          <a:xfrm>
            <a:off x="1763790" y="2501216"/>
            <a:ext cx="838220" cy="793021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نیست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37EE65-8BD8-0651-ADC2-833DD830C51F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1340427" y="2894921"/>
            <a:ext cx="423363" cy="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FC67D8B-FA3C-7ACC-1B48-E18961EE1B06}"/>
              </a:ext>
            </a:extLst>
          </p:cNvPr>
          <p:cNvSpPr/>
          <p:nvPr/>
        </p:nvSpPr>
        <p:spPr>
          <a:xfrm>
            <a:off x="582810" y="2474418"/>
            <a:ext cx="764972" cy="7271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B82683-D1FC-3FB4-6060-3DB740AFDD20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338650" y="5454069"/>
            <a:ext cx="530889" cy="2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mond 58">
            <a:extLst>
              <a:ext uri="{FF2B5EF4-FFF2-40B4-BE49-F238E27FC236}">
                <a16:creationId xmlns:a16="http://schemas.microsoft.com/office/drawing/2014/main" id="{B5FE3CE6-F917-225F-F8D0-CAAA52A62D18}"/>
              </a:ext>
            </a:extLst>
          </p:cNvPr>
          <p:cNvSpPr/>
          <p:nvPr/>
        </p:nvSpPr>
        <p:spPr>
          <a:xfrm>
            <a:off x="4019881" y="5145455"/>
            <a:ext cx="1360331" cy="62443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&lt;=B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1D10E72-5400-AB73-0D3D-13AF692F6B94}"/>
              </a:ext>
            </a:extLst>
          </p:cNvPr>
          <p:cNvCxnSpPr/>
          <p:nvPr/>
        </p:nvCxnSpPr>
        <p:spPr>
          <a:xfrm flipV="1">
            <a:off x="5011547" y="4485311"/>
            <a:ext cx="904011" cy="80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9FE6CC3-EB3D-56DF-B283-5B885610359C}"/>
              </a:ext>
            </a:extLst>
          </p:cNvPr>
          <p:cNvSpPr txBox="1"/>
          <p:nvPr/>
        </p:nvSpPr>
        <p:spPr>
          <a:xfrm rot="19111801">
            <a:off x="4845878" y="4674561"/>
            <a:ext cx="79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023B94-BD3F-B258-3E80-65AA7245FBC9}"/>
              </a:ext>
            </a:extLst>
          </p:cNvPr>
          <p:cNvCxnSpPr>
            <a:stCxn id="59" idx="1"/>
          </p:cNvCxnSpPr>
          <p:nvPr/>
        </p:nvCxnSpPr>
        <p:spPr>
          <a:xfrm flipH="1">
            <a:off x="3491345" y="5457673"/>
            <a:ext cx="528536" cy="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1F4330-7B96-ED73-15BA-28F6B95A5522}"/>
              </a:ext>
            </a:extLst>
          </p:cNvPr>
          <p:cNvSpPr txBox="1"/>
          <p:nvPr/>
        </p:nvSpPr>
        <p:spPr>
          <a:xfrm>
            <a:off x="3510337" y="5100730"/>
            <a:ext cx="82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0046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227A-C2FD-043A-682F-B02FB2E2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389"/>
          </a:xfrm>
        </p:spPr>
        <p:txBody>
          <a:bodyPr/>
          <a:lstStyle/>
          <a:p>
            <a:pPr algn="r" rtl="1"/>
            <a:r>
              <a:rPr lang="en-US" dirty="0"/>
              <a:t>2.</a:t>
            </a:r>
            <a:r>
              <a:rPr lang="fa-IR" dirty="0"/>
              <a:t>تشخیص عدد آیینه ای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7008-F6DC-5B13-1750-D0955FA8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1115514"/>
            <a:ext cx="11139054" cy="5285285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A95E0B-1E9D-1823-A90C-DEAEC9E9A692}"/>
              </a:ext>
            </a:extLst>
          </p:cNvPr>
          <p:cNvSpPr/>
          <p:nvPr/>
        </p:nvSpPr>
        <p:spPr>
          <a:xfrm>
            <a:off x="633845" y="1430916"/>
            <a:ext cx="1163782" cy="8758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شروع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51417F-A8E2-5A75-DE9A-6A01FB50F7B6}"/>
              </a:ext>
            </a:extLst>
          </p:cNvPr>
          <p:cNvCxnSpPr/>
          <p:nvPr/>
        </p:nvCxnSpPr>
        <p:spPr>
          <a:xfrm>
            <a:off x="1797627" y="1868849"/>
            <a:ext cx="54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C27442C-B751-54BE-D175-99C9537C4914}"/>
              </a:ext>
            </a:extLst>
          </p:cNvPr>
          <p:cNvSpPr/>
          <p:nvPr/>
        </p:nvSpPr>
        <p:spPr>
          <a:xfrm>
            <a:off x="2379518" y="1510362"/>
            <a:ext cx="1163782" cy="716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را دریافت کن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63B8B3-E559-E24C-A90E-F05692014401}"/>
              </a:ext>
            </a:extLst>
          </p:cNvPr>
          <p:cNvCxnSpPr/>
          <p:nvPr/>
        </p:nvCxnSpPr>
        <p:spPr>
          <a:xfrm>
            <a:off x="3543300" y="1868849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73814A-A079-A518-8D23-077441199139}"/>
              </a:ext>
            </a:extLst>
          </p:cNvPr>
          <p:cNvSpPr/>
          <p:nvPr/>
        </p:nvSpPr>
        <p:spPr>
          <a:xfrm>
            <a:off x="4042064" y="1510362"/>
            <a:ext cx="716971" cy="716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==0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176374-9AE4-7EF2-CBEC-91024D6B89D3}"/>
              </a:ext>
            </a:extLst>
          </p:cNvPr>
          <p:cNvCxnSpPr/>
          <p:nvPr/>
        </p:nvCxnSpPr>
        <p:spPr>
          <a:xfrm>
            <a:off x="4603173" y="1865814"/>
            <a:ext cx="59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EEAC33E7-B019-B468-1730-60A1A05BD2B8}"/>
              </a:ext>
            </a:extLst>
          </p:cNvPr>
          <p:cNvSpPr/>
          <p:nvPr/>
        </p:nvSpPr>
        <p:spPr>
          <a:xfrm>
            <a:off x="5179867" y="1470965"/>
            <a:ext cx="1163782" cy="78969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N&gt;0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C94A58-2F8F-8D3A-9C37-64DC87B66D0B}"/>
              </a:ext>
            </a:extLst>
          </p:cNvPr>
          <p:cNvCxnSpPr/>
          <p:nvPr/>
        </p:nvCxnSpPr>
        <p:spPr>
          <a:xfrm>
            <a:off x="6291204" y="1865814"/>
            <a:ext cx="58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48D64-B423-A0CF-BCBF-577F2FDDA7F4}"/>
              </a:ext>
            </a:extLst>
          </p:cNvPr>
          <p:cNvCxnSpPr>
            <a:stCxn id="13" idx="2"/>
          </p:cNvCxnSpPr>
          <p:nvPr/>
        </p:nvCxnSpPr>
        <p:spPr>
          <a:xfrm>
            <a:off x="5761758" y="2260663"/>
            <a:ext cx="0" cy="3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64322E-4ACD-BE0E-C0AE-735F3428CD18}"/>
              </a:ext>
            </a:extLst>
          </p:cNvPr>
          <p:cNvSpPr txBox="1"/>
          <p:nvPr/>
        </p:nvSpPr>
        <p:spPr>
          <a:xfrm>
            <a:off x="5720188" y="2243787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D0078F-DEF2-BB0D-0723-2D4F47528EF8}"/>
              </a:ext>
            </a:extLst>
          </p:cNvPr>
          <p:cNvSpPr txBox="1"/>
          <p:nvPr/>
        </p:nvSpPr>
        <p:spPr>
          <a:xfrm flipH="1">
            <a:off x="6203379" y="1521999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90063-BBD3-53B6-0386-BA9E26554D37}"/>
              </a:ext>
            </a:extLst>
          </p:cNvPr>
          <p:cNvCxnSpPr/>
          <p:nvPr/>
        </p:nvCxnSpPr>
        <p:spPr>
          <a:xfrm>
            <a:off x="5761758" y="3221586"/>
            <a:ext cx="0" cy="47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6881ED-6AAC-9354-7B15-E012BD1FD1F7}"/>
              </a:ext>
            </a:extLst>
          </p:cNvPr>
          <p:cNvCxnSpPr/>
          <p:nvPr/>
        </p:nvCxnSpPr>
        <p:spPr>
          <a:xfrm>
            <a:off x="8657981" y="1856256"/>
            <a:ext cx="58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83D114-7EAB-AE05-2767-9224CD7C7FB6}"/>
              </a:ext>
            </a:extLst>
          </p:cNvPr>
          <p:cNvSpPr txBox="1"/>
          <p:nvPr/>
        </p:nvSpPr>
        <p:spPr>
          <a:xfrm>
            <a:off x="7699167" y="2297217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D9572E-F749-0988-873E-92F39CC373EC}"/>
              </a:ext>
            </a:extLst>
          </p:cNvPr>
          <p:cNvSpPr txBox="1"/>
          <p:nvPr/>
        </p:nvSpPr>
        <p:spPr>
          <a:xfrm>
            <a:off x="8481341" y="1448749"/>
            <a:ext cx="9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81C7D2-9F02-4D27-4D69-CD52F01AD765}"/>
              </a:ext>
            </a:extLst>
          </p:cNvPr>
          <p:cNvSpPr/>
          <p:nvPr/>
        </p:nvSpPr>
        <p:spPr>
          <a:xfrm>
            <a:off x="7091799" y="2682203"/>
            <a:ext cx="1319630" cy="674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M==N</a:t>
            </a:r>
            <a:r>
              <a:rPr lang="fa-IR" dirty="0"/>
              <a:t>از آخر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4EF3FB-369E-BD24-1890-1BCB6D80E631}"/>
              </a:ext>
            </a:extLst>
          </p:cNvPr>
          <p:cNvCxnSpPr>
            <a:cxnSpLocks/>
          </p:cNvCxnSpPr>
          <p:nvPr/>
        </p:nvCxnSpPr>
        <p:spPr>
          <a:xfrm>
            <a:off x="7751614" y="2304388"/>
            <a:ext cx="0" cy="38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1370939A-B95A-34D2-9D27-DDFFEBA41597}"/>
              </a:ext>
            </a:extLst>
          </p:cNvPr>
          <p:cNvSpPr/>
          <p:nvPr/>
        </p:nvSpPr>
        <p:spPr>
          <a:xfrm>
            <a:off x="7018815" y="3768505"/>
            <a:ext cx="1636584" cy="9143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M==N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054521-9120-0893-9E86-AC9FB055AC01}"/>
              </a:ext>
            </a:extLst>
          </p:cNvPr>
          <p:cNvCxnSpPr>
            <a:cxnSpLocks/>
          </p:cNvCxnSpPr>
          <p:nvPr/>
        </p:nvCxnSpPr>
        <p:spPr>
          <a:xfrm flipV="1">
            <a:off x="8658728" y="4219765"/>
            <a:ext cx="4416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A20997-2FAB-3A8A-33E1-3FC694E1E01D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7837107" y="4682892"/>
            <a:ext cx="0" cy="40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A7CEF2-76BA-1D72-A016-3FE1E95DC6B8}"/>
              </a:ext>
            </a:extLst>
          </p:cNvPr>
          <p:cNvSpPr txBox="1"/>
          <p:nvPr/>
        </p:nvSpPr>
        <p:spPr>
          <a:xfrm>
            <a:off x="8641072" y="3838354"/>
            <a:ext cx="89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F8C860-D72C-3C42-CC1F-93158DF0DBB7}"/>
              </a:ext>
            </a:extLst>
          </p:cNvPr>
          <p:cNvSpPr txBox="1"/>
          <p:nvPr/>
        </p:nvSpPr>
        <p:spPr>
          <a:xfrm>
            <a:off x="7794757" y="4682892"/>
            <a:ext cx="7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0" name="Flowchart: Punched Tape 39">
            <a:extLst>
              <a:ext uri="{FF2B5EF4-FFF2-40B4-BE49-F238E27FC236}">
                <a16:creationId xmlns:a16="http://schemas.microsoft.com/office/drawing/2014/main" id="{17B95FD0-933A-F4E0-029A-D46AD154A846}"/>
              </a:ext>
            </a:extLst>
          </p:cNvPr>
          <p:cNvSpPr/>
          <p:nvPr/>
        </p:nvSpPr>
        <p:spPr>
          <a:xfrm>
            <a:off x="9263493" y="1400728"/>
            <a:ext cx="862446" cy="750389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آیینه ای نیست</a:t>
            </a:r>
            <a:endParaRPr lang="en-US" dirty="0"/>
          </a:p>
        </p:txBody>
      </p:sp>
      <p:sp>
        <p:nvSpPr>
          <p:cNvPr id="42" name="Flowchart: Punched Tape 41">
            <a:extLst>
              <a:ext uri="{FF2B5EF4-FFF2-40B4-BE49-F238E27FC236}">
                <a16:creationId xmlns:a16="http://schemas.microsoft.com/office/drawing/2014/main" id="{C1A020DD-C205-A74E-AF86-9927A73725F1}"/>
              </a:ext>
            </a:extLst>
          </p:cNvPr>
          <p:cNvSpPr/>
          <p:nvPr/>
        </p:nvSpPr>
        <p:spPr>
          <a:xfrm>
            <a:off x="9279081" y="3732562"/>
            <a:ext cx="998575" cy="900040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آیینه ای است</a:t>
            </a:r>
            <a:endParaRPr lang="en-US" dirty="0"/>
          </a:p>
        </p:txBody>
      </p:sp>
      <p:sp>
        <p:nvSpPr>
          <p:cNvPr id="43" name="Flowchart: Punched Tape 42">
            <a:extLst>
              <a:ext uri="{FF2B5EF4-FFF2-40B4-BE49-F238E27FC236}">
                <a16:creationId xmlns:a16="http://schemas.microsoft.com/office/drawing/2014/main" id="{70FAAC9F-062D-9042-7EDF-8DBF0E0F9D7F}"/>
              </a:ext>
            </a:extLst>
          </p:cNvPr>
          <p:cNvSpPr/>
          <p:nvPr/>
        </p:nvSpPr>
        <p:spPr>
          <a:xfrm>
            <a:off x="7424034" y="5085238"/>
            <a:ext cx="1023515" cy="751560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آیینه ای نیست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ADCFD1-71C8-FD8C-622A-AE5BA0F5C1F9}"/>
              </a:ext>
            </a:extLst>
          </p:cNvPr>
          <p:cNvCxnSpPr/>
          <p:nvPr/>
        </p:nvCxnSpPr>
        <p:spPr>
          <a:xfrm>
            <a:off x="10099990" y="1865814"/>
            <a:ext cx="386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F59A93-D6DC-300E-6569-D53F4F7FBD7C}"/>
              </a:ext>
            </a:extLst>
          </p:cNvPr>
          <p:cNvCxnSpPr>
            <a:cxnSpLocks/>
          </p:cNvCxnSpPr>
          <p:nvPr/>
        </p:nvCxnSpPr>
        <p:spPr>
          <a:xfrm>
            <a:off x="7751614" y="3356206"/>
            <a:ext cx="30147" cy="40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7A72AA-A738-3EB0-1A86-C673693ACB1B}"/>
              </a:ext>
            </a:extLst>
          </p:cNvPr>
          <p:cNvCxnSpPr>
            <a:stCxn id="42" idx="2"/>
          </p:cNvCxnSpPr>
          <p:nvPr/>
        </p:nvCxnSpPr>
        <p:spPr>
          <a:xfrm flipH="1">
            <a:off x="9778368" y="4542598"/>
            <a:ext cx="1" cy="50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25E108-8BAE-DA45-0D95-A74D73B8DDA1}"/>
              </a:ext>
            </a:extLst>
          </p:cNvPr>
          <p:cNvCxnSpPr>
            <a:cxnSpLocks/>
          </p:cNvCxnSpPr>
          <p:nvPr/>
        </p:nvCxnSpPr>
        <p:spPr>
          <a:xfrm>
            <a:off x="8447549" y="5461018"/>
            <a:ext cx="79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4CAAAD2-1E4B-FB60-B85C-E3F563611F16}"/>
              </a:ext>
            </a:extLst>
          </p:cNvPr>
          <p:cNvSpPr/>
          <p:nvPr/>
        </p:nvSpPr>
        <p:spPr>
          <a:xfrm>
            <a:off x="10510829" y="1448749"/>
            <a:ext cx="860716" cy="7617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29AB82-8EF9-68F5-4505-E2E611ECB675}"/>
              </a:ext>
            </a:extLst>
          </p:cNvPr>
          <p:cNvSpPr/>
          <p:nvPr/>
        </p:nvSpPr>
        <p:spPr>
          <a:xfrm>
            <a:off x="9269493" y="5044562"/>
            <a:ext cx="1023515" cy="8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291471-31A9-7195-877B-C32D6181A5BD}"/>
              </a:ext>
            </a:extLst>
          </p:cNvPr>
          <p:cNvSpPr/>
          <p:nvPr/>
        </p:nvSpPr>
        <p:spPr>
          <a:xfrm>
            <a:off x="5318423" y="2674673"/>
            <a:ext cx="884956" cy="537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==i+1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3F349-E173-0F8A-9E28-6F2188E11226}"/>
              </a:ext>
            </a:extLst>
          </p:cNvPr>
          <p:cNvSpPr/>
          <p:nvPr/>
        </p:nvSpPr>
        <p:spPr>
          <a:xfrm>
            <a:off x="5205837" y="3710149"/>
            <a:ext cx="1163782" cy="541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N==N/10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01DE803-ADC9-9524-8D90-E65E9817F00C}"/>
              </a:ext>
            </a:extLst>
          </p:cNvPr>
          <p:cNvCxnSpPr>
            <a:stCxn id="14" idx="1"/>
          </p:cNvCxnSpPr>
          <p:nvPr/>
        </p:nvCxnSpPr>
        <p:spPr>
          <a:xfrm rot="10800000">
            <a:off x="4998027" y="1984665"/>
            <a:ext cx="207810" cy="1996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95EECCCE-E9CF-DC20-9123-206C0F0DFE7E}"/>
              </a:ext>
            </a:extLst>
          </p:cNvPr>
          <p:cNvSpPr/>
          <p:nvPr/>
        </p:nvSpPr>
        <p:spPr>
          <a:xfrm>
            <a:off x="6880863" y="1148528"/>
            <a:ext cx="1741502" cy="11558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i%2==0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==0</a:t>
            </a:r>
          </a:p>
        </p:txBody>
      </p:sp>
    </p:spTree>
    <p:extLst>
      <p:ext uri="{BB962C8B-B14F-4D97-AF65-F5344CB8AC3E}">
        <p14:creationId xmlns:p14="http://schemas.microsoft.com/office/powerpoint/2010/main" val="324789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E403-35C0-E472-300B-BB598730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409"/>
            <a:ext cx="10515600" cy="624674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/>
              <a:t>3.تشخیص عدد اول و آیینه ای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98AF-A7B5-9EF7-E412-AEDC4C25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88" y="802084"/>
            <a:ext cx="12015412" cy="6055916"/>
          </a:xfrm>
        </p:spPr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B4BF6-DAE9-502D-C198-1944CA28018A}"/>
              </a:ext>
            </a:extLst>
          </p:cNvPr>
          <p:cNvSpPr/>
          <p:nvPr/>
        </p:nvSpPr>
        <p:spPr>
          <a:xfrm>
            <a:off x="897082" y="955492"/>
            <a:ext cx="1153393" cy="727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شروع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B9B484-E4C8-60BC-3775-4193F9FBEF77}"/>
              </a:ext>
            </a:extLst>
          </p:cNvPr>
          <p:cNvCxnSpPr/>
          <p:nvPr/>
        </p:nvCxnSpPr>
        <p:spPr>
          <a:xfrm>
            <a:off x="1866023" y="1337325"/>
            <a:ext cx="76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8A60156-7954-6713-71FB-51EBC3DE17A7}"/>
              </a:ext>
            </a:extLst>
          </p:cNvPr>
          <p:cNvSpPr/>
          <p:nvPr/>
        </p:nvSpPr>
        <p:spPr>
          <a:xfrm>
            <a:off x="2634951" y="905058"/>
            <a:ext cx="1211416" cy="690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را دریافت کن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16CFB8-AF75-35C2-F247-88FA779489AE}"/>
              </a:ext>
            </a:extLst>
          </p:cNvPr>
          <p:cNvCxnSpPr/>
          <p:nvPr/>
        </p:nvCxnSpPr>
        <p:spPr>
          <a:xfrm>
            <a:off x="3751118" y="1337325"/>
            <a:ext cx="696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9DEC7EC-B73A-61B2-012A-D947509D54AD}"/>
              </a:ext>
            </a:extLst>
          </p:cNvPr>
          <p:cNvSpPr/>
          <p:nvPr/>
        </p:nvSpPr>
        <p:spPr>
          <a:xfrm>
            <a:off x="748571" y="2561764"/>
            <a:ext cx="1153393" cy="798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A==N-1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8229C569-82A8-B13D-060C-7BE80430AAFB}"/>
              </a:ext>
            </a:extLst>
          </p:cNvPr>
          <p:cNvSpPr/>
          <p:nvPr/>
        </p:nvSpPr>
        <p:spPr>
          <a:xfrm>
            <a:off x="4449038" y="891067"/>
            <a:ext cx="1401030" cy="81304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937A8F-F472-BDC8-F038-80E0A5F24881}"/>
              </a:ext>
            </a:extLst>
          </p:cNvPr>
          <p:cNvCxnSpPr/>
          <p:nvPr/>
        </p:nvCxnSpPr>
        <p:spPr>
          <a:xfrm flipV="1">
            <a:off x="5757429" y="1297590"/>
            <a:ext cx="644237" cy="1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0901A6-81E2-85A9-4ACE-F1B283E1E2E4}"/>
              </a:ext>
            </a:extLst>
          </p:cNvPr>
          <p:cNvCxnSpPr/>
          <p:nvPr/>
        </p:nvCxnSpPr>
        <p:spPr>
          <a:xfrm>
            <a:off x="5149553" y="1539159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0081D-B157-1B21-9A1E-21FB28A87BD4}"/>
              </a:ext>
            </a:extLst>
          </p:cNvPr>
          <p:cNvSpPr txBox="1"/>
          <p:nvPr/>
        </p:nvSpPr>
        <p:spPr>
          <a:xfrm>
            <a:off x="5755699" y="985389"/>
            <a:ext cx="64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043427-64F2-EA43-17F7-92D333CCBD3C}"/>
              </a:ext>
            </a:extLst>
          </p:cNvPr>
          <p:cNvSpPr txBox="1"/>
          <p:nvPr/>
        </p:nvSpPr>
        <p:spPr>
          <a:xfrm>
            <a:off x="5139167" y="1679610"/>
            <a:ext cx="8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2" name="Flowchart: Punched Tape 21">
            <a:extLst>
              <a:ext uri="{FF2B5EF4-FFF2-40B4-BE49-F238E27FC236}">
                <a16:creationId xmlns:a16="http://schemas.microsoft.com/office/drawing/2014/main" id="{BCF1E106-DB05-F32A-9914-9CA3372E6DFA}"/>
              </a:ext>
            </a:extLst>
          </p:cNvPr>
          <p:cNvSpPr/>
          <p:nvPr/>
        </p:nvSpPr>
        <p:spPr>
          <a:xfrm>
            <a:off x="6431978" y="894922"/>
            <a:ext cx="1319645" cy="644237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است</a:t>
            </a:r>
          </a:p>
          <a:p>
            <a:pPr algn="ctr"/>
            <a:r>
              <a:rPr lang="fa-IR" dirty="0"/>
              <a:t>آیینه ای نیست</a:t>
            </a:r>
            <a:endParaRPr lang="en-US" dirty="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F5728346-F8CB-EE27-9169-05A542DE6293}"/>
              </a:ext>
            </a:extLst>
          </p:cNvPr>
          <p:cNvSpPr/>
          <p:nvPr/>
        </p:nvSpPr>
        <p:spPr>
          <a:xfrm>
            <a:off x="4119121" y="2214361"/>
            <a:ext cx="2060864" cy="66501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N%2==0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F7BD65-97D0-7E08-3008-8E74061207EB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7751623" y="1214208"/>
            <a:ext cx="633852" cy="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358956-46A2-F8C8-B020-C4504C205BC6}"/>
              </a:ext>
            </a:extLst>
          </p:cNvPr>
          <p:cNvCxnSpPr>
            <a:stCxn id="23" idx="3"/>
          </p:cNvCxnSpPr>
          <p:nvPr/>
        </p:nvCxnSpPr>
        <p:spPr>
          <a:xfrm>
            <a:off x="6179985" y="2546870"/>
            <a:ext cx="53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unched Tape 29">
            <a:extLst>
              <a:ext uri="{FF2B5EF4-FFF2-40B4-BE49-F238E27FC236}">
                <a16:creationId xmlns:a16="http://schemas.microsoft.com/office/drawing/2014/main" id="{A9DD8BCD-C88E-9A20-5137-ECA45FBD6F78}"/>
              </a:ext>
            </a:extLst>
          </p:cNvPr>
          <p:cNvSpPr/>
          <p:nvPr/>
        </p:nvSpPr>
        <p:spPr>
          <a:xfrm>
            <a:off x="6742530" y="2114663"/>
            <a:ext cx="1392382" cy="665016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نیست</a:t>
            </a:r>
          </a:p>
          <a:p>
            <a:pPr algn="ctr"/>
            <a:r>
              <a:rPr lang="fa-IR" dirty="0"/>
              <a:t>آیینه ای نیست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9BE74E-488E-6E06-61D0-0729357F978D}"/>
              </a:ext>
            </a:extLst>
          </p:cNvPr>
          <p:cNvSpPr txBox="1"/>
          <p:nvPr/>
        </p:nvSpPr>
        <p:spPr>
          <a:xfrm>
            <a:off x="5957025" y="2177538"/>
            <a:ext cx="64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D5F14C-5B69-D29D-EF70-8ABC6707F1F1}"/>
              </a:ext>
            </a:extLst>
          </p:cNvPr>
          <p:cNvSpPr txBox="1"/>
          <p:nvPr/>
        </p:nvSpPr>
        <p:spPr>
          <a:xfrm>
            <a:off x="3485717" y="2159714"/>
            <a:ext cx="71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60A88E-1413-00CA-E943-21A043E8A606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8134912" y="2446343"/>
            <a:ext cx="562545" cy="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34234D7-676E-93F4-7529-58919182E486}"/>
              </a:ext>
            </a:extLst>
          </p:cNvPr>
          <p:cNvSpPr/>
          <p:nvPr/>
        </p:nvSpPr>
        <p:spPr>
          <a:xfrm>
            <a:off x="8385475" y="820992"/>
            <a:ext cx="955964" cy="786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6B15A0-FF93-3E2F-01C3-3F884694CE5B}"/>
              </a:ext>
            </a:extLst>
          </p:cNvPr>
          <p:cNvSpPr/>
          <p:nvPr/>
        </p:nvSpPr>
        <p:spPr>
          <a:xfrm>
            <a:off x="8661038" y="2024197"/>
            <a:ext cx="775854" cy="5865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88152CF-C4E2-6342-BC41-AA63160702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07593" y="2546870"/>
            <a:ext cx="2212615" cy="230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27FD11-F54E-00C0-65F1-86F33A0B1FF5}"/>
              </a:ext>
            </a:extLst>
          </p:cNvPr>
          <p:cNvCxnSpPr>
            <a:cxnSpLocks/>
          </p:cNvCxnSpPr>
          <p:nvPr/>
        </p:nvCxnSpPr>
        <p:spPr>
          <a:xfrm>
            <a:off x="1840901" y="3293571"/>
            <a:ext cx="794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6CD0CB9-0EBD-45FF-64B4-5AE1D23B4CC6}"/>
              </a:ext>
            </a:extLst>
          </p:cNvPr>
          <p:cNvSpPr/>
          <p:nvPr/>
        </p:nvSpPr>
        <p:spPr>
          <a:xfrm>
            <a:off x="2661139" y="3080104"/>
            <a:ext cx="975904" cy="478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A//2==B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7AA70B-6409-390F-3CA0-36BFCDEEB0BF}"/>
              </a:ext>
            </a:extLst>
          </p:cNvPr>
          <p:cNvSpPr/>
          <p:nvPr/>
        </p:nvSpPr>
        <p:spPr>
          <a:xfrm>
            <a:off x="4061948" y="3075274"/>
            <a:ext cx="615558" cy="373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==3</a:t>
            </a:r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D955D94A-1F1E-7A5A-3B74-B80ECC04865B}"/>
              </a:ext>
            </a:extLst>
          </p:cNvPr>
          <p:cNvSpPr/>
          <p:nvPr/>
        </p:nvSpPr>
        <p:spPr>
          <a:xfrm>
            <a:off x="5226152" y="2994598"/>
            <a:ext cx="1790884" cy="54693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N%i</a:t>
            </a:r>
            <a:r>
              <a:rPr lang="en-US" dirty="0"/>
              <a:t>==0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B59ED4-8DDF-0FD8-A9BF-3BE70BEB8A3E}"/>
              </a:ext>
            </a:extLst>
          </p:cNvPr>
          <p:cNvCxnSpPr>
            <a:cxnSpLocks/>
          </p:cNvCxnSpPr>
          <p:nvPr/>
        </p:nvCxnSpPr>
        <p:spPr>
          <a:xfrm flipV="1">
            <a:off x="3329603" y="3318664"/>
            <a:ext cx="7323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A7D07E-B798-C39C-B714-FDC33732901E}"/>
              </a:ext>
            </a:extLst>
          </p:cNvPr>
          <p:cNvCxnSpPr>
            <a:cxnSpLocks/>
          </p:cNvCxnSpPr>
          <p:nvPr/>
        </p:nvCxnSpPr>
        <p:spPr>
          <a:xfrm>
            <a:off x="4285535" y="3262101"/>
            <a:ext cx="945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CC2CAD-5391-513E-FCD5-C05FDDAF3EB1}"/>
              </a:ext>
            </a:extLst>
          </p:cNvPr>
          <p:cNvCxnSpPr>
            <a:cxnSpLocks/>
          </p:cNvCxnSpPr>
          <p:nvPr/>
        </p:nvCxnSpPr>
        <p:spPr>
          <a:xfrm>
            <a:off x="6772540" y="3261247"/>
            <a:ext cx="666985" cy="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BA3144-2011-D06A-8907-62047886F2FE}"/>
              </a:ext>
            </a:extLst>
          </p:cNvPr>
          <p:cNvCxnSpPr>
            <a:cxnSpLocks/>
          </p:cNvCxnSpPr>
          <p:nvPr/>
        </p:nvCxnSpPr>
        <p:spPr>
          <a:xfrm>
            <a:off x="9076218" y="3861692"/>
            <a:ext cx="379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EE150F-C3E8-10C1-EB84-37F311CF9AD1}"/>
              </a:ext>
            </a:extLst>
          </p:cNvPr>
          <p:cNvSpPr txBox="1"/>
          <p:nvPr/>
        </p:nvSpPr>
        <p:spPr>
          <a:xfrm>
            <a:off x="6821187" y="2894898"/>
            <a:ext cx="64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8CF660-49D4-26A3-081D-C37842DE576C}"/>
              </a:ext>
            </a:extLst>
          </p:cNvPr>
          <p:cNvSpPr txBox="1"/>
          <p:nvPr/>
        </p:nvSpPr>
        <p:spPr>
          <a:xfrm>
            <a:off x="6134487" y="3517758"/>
            <a:ext cx="8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4" name="Flowchart: Punched Tape 63">
            <a:extLst>
              <a:ext uri="{FF2B5EF4-FFF2-40B4-BE49-F238E27FC236}">
                <a16:creationId xmlns:a16="http://schemas.microsoft.com/office/drawing/2014/main" id="{97B68EDF-FB3E-D8DF-F49B-4BA3C8A3F6E1}"/>
              </a:ext>
            </a:extLst>
          </p:cNvPr>
          <p:cNvSpPr/>
          <p:nvPr/>
        </p:nvSpPr>
        <p:spPr>
          <a:xfrm>
            <a:off x="7485939" y="2893551"/>
            <a:ext cx="1127851" cy="452595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نیست</a:t>
            </a:r>
            <a:endParaRPr lang="en-US" dirty="0"/>
          </a:p>
        </p:txBody>
      </p:sp>
      <p:sp>
        <p:nvSpPr>
          <p:cNvPr id="69" name="Flowchart: Punched Tape 68">
            <a:extLst>
              <a:ext uri="{FF2B5EF4-FFF2-40B4-BE49-F238E27FC236}">
                <a16:creationId xmlns:a16="http://schemas.microsoft.com/office/drawing/2014/main" id="{2B034F69-6BB5-19F6-8F79-35F21F86BF7F}"/>
              </a:ext>
            </a:extLst>
          </p:cNvPr>
          <p:cNvSpPr/>
          <p:nvPr/>
        </p:nvSpPr>
        <p:spPr>
          <a:xfrm>
            <a:off x="6474419" y="4410017"/>
            <a:ext cx="1360334" cy="644237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است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8EAB83-6CEA-9A82-20D5-00346403E0B1}"/>
              </a:ext>
            </a:extLst>
          </p:cNvPr>
          <p:cNvCxnSpPr>
            <a:cxnSpLocks/>
          </p:cNvCxnSpPr>
          <p:nvPr/>
        </p:nvCxnSpPr>
        <p:spPr>
          <a:xfrm>
            <a:off x="8549897" y="3112068"/>
            <a:ext cx="458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D5155C-A365-71EA-8FF7-CE6CF15BC59A}"/>
              </a:ext>
            </a:extLst>
          </p:cNvPr>
          <p:cNvCxnSpPr>
            <a:cxnSpLocks/>
          </p:cNvCxnSpPr>
          <p:nvPr/>
        </p:nvCxnSpPr>
        <p:spPr>
          <a:xfrm>
            <a:off x="5012588" y="5021630"/>
            <a:ext cx="550727" cy="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7AA9BB1-D827-64B1-87E7-632ED98DCFBA}"/>
              </a:ext>
            </a:extLst>
          </p:cNvPr>
          <p:cNvSpPr/>
          <p:nvPr/>
        </p:nvSpPr>
        <p:spPr>
          <a:xfrm>
            <a:off x="9012409" y="2760448"/>
            <a:ext cx="775836" cy="5673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AA3B2D4-B865-4181-B6E3-577E7FF5FE82}"/>
              </a:ext>
            </a:extLst>
          </p:cNvPr>
          <p:cNvSpPr/>
          <p:nvPr/>
        </p:nvSpPr>
        <p:spPr>
          <a:xfrm>
            <a:off x="5527414" y="4744065"/>
            <a:ext cx="779791" cy="6581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732F8C8-E15B-8177-EF01-42A34635CCAC}"/>
              </a:ext>
            </a:extLst>
          </p:cNvPr>
          <p:cNvCxnSpPr>
            <a:cxnSpLocks/>
          </p:cNvCxnSpPr>
          <p:nvPr/>
        </p:nvCxnSpPr>
        <p:spPr>
          <a:xfrm rot="10800000">
            <a:off x="4501972" y="4272267"/>
            <a:ext cx="2271738" cy="256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1AFF28C-DB2F-372F-0321-69DB7D510944}"/>
              </a:ext>
            </a:extLst>
          </p:cNvPr>
          <p:cNvSpPr/>
          <p:nvPr/>
        </p:nvSpPr>
        <p:spPr>
          <a:xfrm>
            <a:off x="3548475" y="4096046"/>
            <a:ext cx="975904" cy="44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M==0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5D59C88D-2376-7548-5FC1-D17CF6C272A1}"/>
              </a:ext>
            </a:extLst>
          </p:cNvPr>
          <p:cNvSpPr/>
          <p:nvPr/>
        </p:nvSpPr>
        <p:spPr>
          <a:xfrm>
            <a:off x="1405424" y="5078822"/>
            <a:ext cx="2076017" cy="117135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M==1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M%2==0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D806E5-5F87-C134-B90D-C86AC7E84499}"/>
              </a:ext>
            </a:extLst>
          </p:cNvPr>
          <p:cNvCxnSpPr>
            <a:cxnSpLocks/>
          </p:cNvCxnSpPr>
          <p:nvPr/>
        </p:nvCxnSpPr>
        <p:spPr>
          <a:xfrm flipV="1">
            <a:off x="5051735" y="6234902"/>
            <a:ext cx="707469" cy="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2E7B684-78FF-A563-2AEA-D79A302F5F68}"/>
              </a:ext>
            </a:extLst>
          </p:cNvPr>
          <p:cNvCxnSpPr>
            <a:cxnSpLocks/>
          </p:cNvCxnSpPr>
          <p:nvPr/>
        </p:nvCxnSpPr>
        <p:spPr>
          <a:xfrm flipV="1">
            <a:off x="3183048" y="5086546"/>
            <a:ext cx="941011" cy="420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E533169-7B14-8329-E20F-EDA976CC82D9}"/>
              </a:ext>
            </a:extLst>
          </p:cNvPr>
          <p:cNvCxnSpPr/>
          <p:nvPr/>
        </p:nvCxnSpPr>
        <p:spPr>
          <a:xfrm>
            <a:off x="3155278" y="5822198"/>
            <a:ext cx="1038889" cy="405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136FCA2-E68E-293D-23F4-C80D379F98D0}"/>
              </a:ext>
            </a:extLst>
          </p:cNvPr>
          <p:cNvSpPr txBox="1"/>
          <p:nvPr/>
        </p:nvSpPr>
        <p:spPr>
          <a:xfrm>
            <a:off x="3210760" y="4713352"/>
            <a:ext cx="68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C66420-48C5-FFD9-BB1F-CAE5F0556A5D}"/>
              </a:ext>
            </a:extLst>
          </p:cNvPr>
          <p:cNvSpPr txBox="1"/>
          <p:nvPr/>
        </p:nvSpPr>
        <p:spPr>
          <a:xfrm>
            <a:off x="3370699" y="6205230"/>
            <a:ext cx="104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7" name="Flowchart: Punched Tape 66">
            <a:extLst>
              <a:ext uri="{FF2B5EF4-FFF2-40B4-BE49-F238E27FC236}">
                <a16:creationId xmlns:a16="http://schemas.microsoft.com/office/drawing/2014/main" id="{D9C46FE5-632F-ECF9-8029-3DBF60F8A7A6}"/>
              </a:ext>
            </a:extLst>
          </p:cNvPr>
          <p:cNvSpPr/>
          <p:nvPr/>
        </p:nvSpPr>
        <p:spPr>
          <a:xfrm>
            <a:off x="4140163" y="4706591"/>
            <a:ext cx="941011" cy="679839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آیینه ای نیست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9F1B759-C672-64EF-33AB-8A6CB52CE036}"/>
              </a:ext>
            </a:extLst>
          </p:cNvPr>
          <p:cNvSpPr/>
          <p:nvPr/>
        </p:nvSpPr>
        <p:spPr>
          <a:xfrm>
            <a:off x="4183263" y="5923523"/>
            <a:ext cx="1047996" cy="669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M==N</a:t>
            </a:r>
            <a:r>
              <a:rPr lang="fa-IR" dirty="0"/>
              <a:t>از آخر</a:t>
            </a:r>
            <a:endParaRPr lang="en-US" dirty="0"/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E076B701-3321-D74C-C391-61DB643FD1BD}"/>
              </a:ext>
            </a:extLst>
          </p:cNvPr>
          <p:cNvSpPr/>
          <p:nvPr/>
        </p:nvSpPr>
        <p:spPr>
          <a:xfrm>
            <a:off x="5739799" y="5872611"/>
            <a:ext cx="1599858" cy="72458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M==N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90A0EBE-45E9-EC69-459F-14D1403F665C}"/>
              </a:ext>
            </a:extLst>
          </p:cNvPr>
          <p:cNvCxnSpPr/>
          <p:nvPr/>
        </p:nvCxnSpPr>
        <p:spPr>
          <a:xfrm flipV="1">
            <a:off x="7095042" y="5426961"/>
            <a:ext cx="1205340" cy="669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64D85A-BC09-7AA9-D311-F406445FBE69}"/>
              </a:ext>
            </a:extLst>
          </p:cNvPr>
          <p:cNvCxnSpPr/>
          <p:nvPr/>
        </p:nvCxnSpPr>
        <p:spPr>
          <a:xfrm>
            <a:off x="7138003" y="6350798"/>
            <a:ext cx="1277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1430100-8D0A-B696-709A-6B6796FF5A49}"/>
              </a:ext>
            </a:extLst>
          </p:cNvPr>
          <p:cNvSpPr txBox="1"/>
          <p:nvPr/>
        </p:nvSpPr>
        <p:spPr>
          <a:xfrm>
            <a:off x="7637318" y="5096029"/>
            <a:ext cx="64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98945E-7F91-DAA9-95FC-34D3DA72C18C}"/>
              </a:ext>
            </a:extLst>
          </p:cNvPr>
          <p:cNvSpPr txBox="1"/>
          <p:nvPr/>
        </p:nvSpPr>
        <p:spPr>
          <a:xfrm>
            <a:off x="7621022" y="6357523"/>
            <a:ext cx="8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83" name="Flowchart: Punched Tape 82">
            <a:extLst>
              <a:ext uri="{FF2B5EF4-FFF2-40B4-BE49-F238E27FC236}">
                <a16:creationId xmlns:a16="http://schemas.microsoft.com/office/drawing/2014/main" id="{B6C38854-9661-E15A-272E-C5D547DB167E}"/>
              </a:ext>
            </a:extLst>
          </p:cNvPr>
          <p:cNvSpPr/>
          <p:nvPr/>
        </p:nvSpPr>
        <p:spPr>
          <a:xfrm>
            <a:off x="8310127" y="5093200"/>
            <a:ext cx="1861398" cy="632202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و آیینه ای است</a:t>
            </a:r>
            <a:endParaRPr lang="en-US" dirty="0"/>
          </a:p>
        </p:txBody>
      </p:sp>
      <p:sp>
        <p:nvSpPr>
          <p:cNvPr id="84" name="Flowchart: Punched Tape 83">
            <a:extLst>
              <a:ext uri="{FF2B5EF4-FFF2-40B4-BE49-F238E27FC236}">
                <a16:creationId xmlns:a16="http://schemas.microsoft.com/office/drawing/2014/main" id="{2F196195-6B7B-196B-68C6-89BA13CCDE58}"/>
              </a:ext>
            </a:extLst>
          </p:cNvPr>
          <p:cNvSpPr/>
          <p:nvPr/>
        </p:nvSpPr>
        <p:spPr>
          <a:xfrm>
            <a:off x="8415207" y="6037008"/>
            <a:ext cx="1861398" cy="643578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آیینه ای نیست</a:t>
            </a:r>
            <a:endParaRPr lang="en-US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2EFEEF4-B282-1894-1062-1F5B0C8BE2D5}"/>
              </a:ext>
            </a:extLst>
          </p:cNvPr>
          <p:cNvCxnSpPr>
            <a:cxnSpLocks/>
          </p:cNvCxnSpPr>
          <p:nvPr/>
        </p:nvCxnSpPr>
        <p:spPr>
          <a:xfrm>
            <a:off x="10171525" y="5426961"/>
            <a:ext cx="1059816" cy="452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FD66315-F818-96D3-9389-25CD3CED6A68}"/>
              </a:ext>
            </a:extLst>
          </p:cNvPr>
          <p:cNvCxnSpPr>
            <a:cxnSpLocks/>
          </p:cNvCxnSpPr>
          <p:nvPr/>
        </p:nvCxnSpPr>
        <p:spPr>
          <a:xfrm flipV="1">
            <a:off x="10247920" y="5903709"/>
            <a:ext cx="996368" cy="4861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58CF9A69-951A-6777-B593-32D53561531D}"/>
              </a:ext>
            </a:extLst>
          </p:cNvPr>
          <p:cNvSpPr/>
          <p:nvPr/>
        </p:nvSpPr>
        <p:spPr>
          <a:xfrm>
            <a:off x="11188605" y="5518353"/>
            <a:ext cx="775855" cy="670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D6749-D49D-F588-B082-0BAAC795DEED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3089674" y="4318737"/>
            <a:ext cx="458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8BC48894-2D3E-F800-249F-14375B335C62}"/>
              </a:ext>
            </a:extLst>
          </p:cNvPr>
          <p:cNvSpPr/>
          <p:nvPr/>
        </p:nvSpPr>
        <p:spPr>
          <a:xfrm>
            <a:off x="1810962" y="4030135"/>
            <a:ext cx="1301281" cy="57087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N&gt;0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C396F9-6276-6D80-AD99-4BED3B2C3390}"/>
              </a:ext>
            </a:extLst>
          </p:cNvPr>
          <p:cNvCxnSpPr>
            <a:stCxn id="17" idx="2"/>
            <a:endCxn id="37" idx="0"/>
          </p:cNvCxnSpPr>
          <p:nvPr/>
        </p:nvCxnSpPr>
        <p:spPr>
          <a:xfrm flipH="1">
            <a:off x="2443433" y="4601014"/>
            <a:ext cx="18170" cy="47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963C8D-0923-8A04-E97B-55962030AB9F}"/>
              </a:ext>
            </a:extLst>
          </p:cNvPr>
          <p:cNvCxnSpPr>
            <a:stCxn id="17" idx="1"/>
          </p:cNvCxnSpPr>
          <p:nvPr/>
        </p:nvCxnSpPr>
        <p:spPr>
          <a:xfrm flipH="1">
            <a:off x="1359685" y="4315575"/>
            <a:ext cx="451277" cy="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955138C-6E8A-1146-F437-1D2191BF9BA4}"/>
              </a:ext>
            </a:extLst>
          </p:cNvPr>
          <p:cNvSpPr/>
          <p:nvPr/>
        </p:nvSpPr>
        <p:spPr>
          <a:xfrm>
            <a:off x="479553" y="3986827"/>
            <a:ext cx="895177" cy="570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==i+1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B218B4-C354-1376-2E80-89C0C5258FA4}"/>
              </a:ext>
            </a:extLst>
          </p:cNvPr>
          <p:cNvSpPr/>
          <p:nvPr/>
        </p:nvSpPr>
        <p:spPr>
          <a:xfrm>
            <a:off x="373115" y="4921157"/>
            <a:ext cx="1191977" cy="50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N==N/10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39F421-ED7A-139A-E839-1948EEF17540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927142" y="4557706"/>
            <a:ext cx="41962" cy="36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95C412-09D1-3881-E483-BA0B8BAC8FB2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565092" y="4528832"/>
            <a:ext cx="619546" cy="64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66A02B8-F29F-67EE-7234-6245F8D6DF22}"/>
              </a:ext>
            </a:extLst>
          </p:cNvPr>
          <p:cNvCxnSpPr>
            <a:stCxn id="50" idx="2"/>
          </p:cNvCxnSpPr>
          <p:nvPr/>
        </p:nvCxnSpPr>
        <p:spPr>
          <a:xfrm rot="16200000" flipH="1">
            <a:off x="7071604" y="2591519"/>
            <a:ext cx="288512" cy="2188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45E11EC-0FDA-1859-E68F-FB815108AE07}"/>
              </a:ext>
            </a:extLst>
          </p:cNvPr>
          <p:cNvSpPr/>
          <p:nvPr/>
        </p:nvSpPr>
        <p:spPr>
          <a:xfrm>
            <a:off x="8310127" y="3503598"/>
            <a:ext cx="775836" cy="45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==i+2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66074D9C-B894-1465-20DC-0E27024F6E59}"/>
              </a:ext>
            </a:extLst>
          </p:cNvPr>
          <p:cNvSpPr/>
          <p:nvPr/>
        </p:nvSpPr>
        <p:spPr>
          <a:xfrm>
            <a:off x="9443234" y="3452332"/>
            <a:ext cx="1288020" cy="80194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&lt;=B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3F7FE2A-D84D-BCA9-B9CD-42F236C7A76B}"/>
              </a:ext>
            </a:extLst>
          </p:cNvPr>
          <p:cNvCxnSpPr>
            <a:cxnSpLocks/>
            <a:stCxn id="70" idx="2"/>
            <a:endCxn id="69" idx="3"/>
          </p:cNvCxnSpPr>
          <p:nvPr/>
        </p:nvCxnSpPr>
        <p:spPr>
          <a:xfrm rot="5400000">
            <a:off x="8722071" y="3366963"/>
            <a:ext cx="477856" cy="22524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A9CFDFA-7E5A-2889-3E99-1944E8CECB45}"/>
              </a:ext>
            </a:extLst>
          </p:cNvPr>
          <p:cNvSpPr txBox="1"/>
          <p:nvPr/>
        </p:nvSpPr>
        <p:spPr>
          <a:xfrm>
            <a:off x="9400327" y="4378819"/>
            <a:ext cx="76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9A173EB-77E1-E8C2-F991-FC495A7052A7}"/>
              </a:ext>
            </a:extLst>
          </p:cNvPr>
          <p:cNvCxnSpPr/>
          <p:nvPr/>
        </p:nvCxnSpPr>
        <p:spPr>
          <a:xfrm flipH="1" flipV="1">
            <a:off x="5405469" y="4030135"/>
            <a:ext cx="4528240" cy="6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FCF1CE-9E1D-6053-C7D5-258CBBAD9068}"/>
              </a:ext>
            </a:extLst>
          </p:cNvPr>
          <p:cNvCxnSpPr/>
          <p:nvPr/>
        </p:nvCxnSpPr>
        <p:spPr>
          <a:xfrm flipV="1">
            <a:off x="5405469" y="3400234"/>
            <a:ext cx="334330" cy="67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F05B46-9688-963D-79D6-8B25CABF5896}"/>
              </a:ext>
            </a:extLst>
          </p:cNvPr>
          <p:cNvSpPr txBox="1"/>
          <p:nvPr/>
        </p:nvSpPr>
        <p:spPr>
          <a:xfrm>
            <a:off x="8875273" y="3928979"/>
            <a:ext cx="68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931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388-1397-79DD-7913-99C4B652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50672"/>
          </a:xfrm>
        </p:spPr>
        <p:txBody>
          <a:bodyPr/>
          <a:lstStyle/>
          <a:p>
            <a:pPr algn="r" rtl="1"/>
            <a:r>
              <a:rPr lang="fa-IR" dirty="0"/>
              <a:t>4.تشخیص سری فیبوناچی</a:t>
            </a:r>
            <a:endParaRPr lang="en-US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4A364B63-A73C-9CB6-9AD1-E3C268D3F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0663" y="2053572"/>
            <a:ext cx="1866801" cy="66177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8494E54-C94E-8451-B385-7143DABBF89E}"/>
              </a:ext>
            </a:extLst>
          </p:cNvPr>
          <p:cNvSpPr/>
          <p:nvPr/>
        </p:nvSpPr>
        <p:spPr>
          <a:xfrm>
            <a:off x="161059" y="758536"/>
            <a:ext cx="1163782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شروع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B57EF0-3CEA-EF7B-CC6F-5EBA4F2F68DA}"/>
              </a:ext>
            </a:extLst>
          </p:cNvPr>
          <p:cNvCxnSpPr>
            <a:cxnSpLocks/>
          </p:cNvCxnSpPr>
          <p:nvPr/>
        </p:nvCxnSpPr>
        <p:spPr>
          <a:xfrm>
            <a:off x="1324841" y="1215736"/>
            <a:ext cx="63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3E12506-DCC9-61CD-318B-A5EFF19F8298}"/>
              </a:ext>
            </a:extLst>
          </p:cNvPr>
          <p:cNvSpPr/>
          <p:nvPr/>
        </p:nvSpPr>
        <p:spPr>
          <a:xfrm>
            <a:off x="1963881" y="779320"/>
            <a:ext cx="1932709" cy="8936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را دریافت کن</a:t>
            </a:r>
          </a:p>
          <a:p>
            <a:pPr algn="ctr"/>
            <a:r>
              <a:rPr lang="en-US" dirty="0"/>
              <a:t>A </a:t>
            </a:r>
            <a:r>
              <a:rPr lang="fa-IR" dirty="0"/>
              <a:t>را دریافت کن</a:t>
            </a:r>
            <a:endParaRPr lang="en-US" dirty="0"/>
          </a:p>
          <a:p>
            <a:pPr algn="ctr"/>
            <a:r>
              <a:rPr lang="en-US" dirty="0"/>
              <a:t>A2 </a:t>
            </a:r>
            <a:r>
              <a:rPr lang="fa-IR" dirty="0"/>
              <a:t>را دریافت کن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E73A4F-0591-3354-52EE-4803484925AB}"/>
              </a:ext>
            </a:extLst>
          </p:cNvPr>
          <p:cNvCxnSpPr>
            <a:cxnSpLocks/>
          </p:cNvCxnSpPr>
          <p:nvPr/>
        </p:nvCxnSpPr>
        <p:spPr>
          <a:xfrm>
            <a:off x="3896590" y="1215736"/>
            <a:ext cx="639040" cy="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2C53F5-E73D-8631-3939-780058F87D56}"/>
              </a:ext>
            </a:extLst>
          </p:cNvPr>
          <p:cNvSpPr/>
          <p:nvPr/>
        </p:nvSpPr>
        <p:spPr>
          <a:xfrm>
            <a:off x="4507053" y="779320"/>
            <a:ext cx="1266828" cy="638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F1==A</a:t>
            </a:r>
          </a:p>
          <a:p>
            <a:pPr algn="ctr"/>
            <a:r>
              <a:rPr lang="en-US" dirty="0"/>
              <a:t>F2==A2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B28C68-CBC2-48A9-08C5-71BDFB163E58}"/>
              </a:ext>
            </a:extLst>
          </p:cNvPr>
          <p:cNvCxnSpPr/>
          <p:nvPr/>
        </p:nvCxnSpPr>
        <p:spPr>
          <a:xfrm>
            <a:off x="5450030" y="1236520"/>
            <a:ext cx="645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46672FB8-0450-5E5B-85F2-B381031BB091}"/>
              </a:ext>
            </a:extLst>
          </p:cNvPr>
          <p:cNvSpPr/>
          <p:nvPr/>
        </p:nvSpPr>
        <p:spPr>
          <a:xfrm>
            <a:off x="6089069" y="768928"/>
            <a:ext cx="1714503" cy="95360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N==A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N==A2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FEFD4D-17E2-DD32-5FAC-56EBC5A5FE55}"/>
              </a:ext>
            </a:extLst>
          </p:cNvPr>
          <p:cNvCxnSpPr>
            <a:cxnSpLocks/>
          </p:cNvCxnSpPr>
          <p:nvPr/>
        </p:nvCxnSpPr>
        <p:spPr>
          <a:xfrm>
            <a:off x="7803572" y="1267689"/>
            <a:ext cx="61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ED29B6-D4B0-F2E5-728A-D193FAA2A985}"/>
              </a:ext>
            </a:extLst>
          </p:cNvPr>
          <p:cNvSpPr txBox="1"/>
          <p:nvPr/>
        </p:nvSpPr>
        <p:spPr>
          <a:xfrm>
            <a:off x="7633421" y="861990"/>
            <a:ext cx="78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D791C6-67DF-CE56-59AD-46BBF7244336}"/>
              </a:ext>
            </a:extLst>
          </p:cNvPr>
          <p:cNvSpPr txBox="1"/>
          <p:nvPr/>
        </p:nvSpPr>
        <p:spPr>
          <a:xfrm>
            <a:off x="6950292" y="1709481"/>
            <a:ext cx="66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B87B4B-DC4F-D170-B1D8-9DE571447FD1}"/>
              </a:ext>
            </a:extLst>
          </p:cNvPr>
          <p:cNvSpPr/>
          <p:nvPr/>
        </p:nvSpPr>
        <p:spPr>
          <a:xfrm>
            <a:off x="4305574" y="2252299"/>
            <a:ext cx="1428743" cy="442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Fi==F1+F2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8D3501-E6E6-FABC-B708-4B8CEDAFD6BC}"/>
              </a:ext>
            </a:extLst>
          </p:cNvPr>
          <p:cNvCxnSpPr>
            <a:cxnSpLocks/>
          </p:cNvCxnSpPr>
          <p:nvPr/>
        </p:nvCxnSpPr>
        <p:spPr>
          <a:xfrm>
            <a:off x="2824031" y="2679519"/>
            <a:ext cx="0" cy="65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9349086E-3F40-46D6-ECFE-579E835DFC98}"/>
              </a:ext>
            </a:extLst>
          </p:cNvPr>
          <p:cNvSpPr/>
          <p:nvPr/>
        </p:nvSpPr>
        <p:spPr>
          <a:xfrm>
            <a:off x="1963881" y="3322421"/>
            <a:ext cx="1740476" cy="75634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N==F2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43B793-C5E0-4F1F-F1B8-B9F3BA02790C}"/>
              </a:ext>
            </a:extLst>
          </p:cNvPr>
          <p:cNvCxnSpPr>
            <a:cxnSpLocks/>
          </p:cNvCxnSpPr>
          <p:nvPr/>
        </p:nvCxnSpPr>
        <p:spPr>
          <a:xfrm>
            <a:off x="3061320" y="3709994"/>
            <a:ext cx="1053811" cy="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96BFAD-C47C-EA5C-E6F4-370CE031F950}"/>
              </a:ext>
            </a:extLst>
          </p:cNvPr>
          <p:cNvCxnSpPr>
            <a:cxnSpLocks/>
          </p:cNvCxnSpPr>
          <p:nvPr/>
        </p:nvCxnSpPr>
        <p:spPr>
          <a:xfrm>
            <a:off x="2824031" y="3780105"/>
            <a:ext cx="0" cy="74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601DF2-2AD0-6CF9-B2E9-D45606EC3662}"/>
              </a:ext>
            </a:extLst>
          </p:cNvPr>
          <p:cNvSpPr txBox="1"/>
          <p:nvPr/>
        </p:nvSpPr>
        <p:spPr>
          <a:xfrm>
            <a:off x="2789957" y="41452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5258FC-C378-DC76-FBA7-2930782DC5A8}"/>
              </a:ext>
            </a:extLst>
          </p:cNvPr>
          <p:cNvSpPr txBox="1"/>
          <p:nvPr/>
        </p:nvSpPr>
        <p:spPr>
          <a:xfrm>
            <a:off x="3499303" y="3304098"/>
            <a:ext cx="82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8" name="Flowchart: Punched Tape 47">
            <a:extLst>
              <a:ext uri="{FF2B5EF4-FFF2-40B4-BE49-F238E27FC236}">
                <a16:creationId xmlns:a16="http://schemas.microsoft.com/office/drawing/2014/main" id="{48CAC599-B75A-8CA5-5BD1-3DB18AB94A7D}"/>
              </a:ext>
            </a:extLst>
          </p:cNvPr>
          <p:cNvSpPr/>
          <p:nvPr/>
        </p:nvSpPr>
        <p:spPr>
          <a:xfrm>
            <a:off x="8441096" y="719507"/>
            <a:ext cx="1941803" cy="732482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در سری فیبوناچی است</a:t>
            </a:r>
            <a:endParaRPr lang="en-US" dirty="0"/>
          </a:p>
        </p:txBody>
      </p:sp>
      <p:sp>
        <p:nvSpPr>
          <p:cNvPr id="49" name="Flowchart: Punched Tape 48">
            <a:extLst>
              <a:ext uri="{FF2B5EF4-FFF2-40B4-BE49-F238E27FC236}">
                <a16:creationId xmlns:a16="http://schemas.microsoft.com/office/drawing/2014/main" id="{34E178F5-5FA8-F46B-B484-0BBA529AAFA2}"/>
              </a:ext>
            </a:extLst>
          </p:cNvPr>
          <p:cNvSpPr/>
          <p:nvPr/>
        </p:nvSpPr>
        <p:spPr>
          <a:xfrm>
            <a:off x="1904442" y="4535926"/>
            <a:ext cx="1839177" cy="651655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در سری فیبوناچی است</a:t>
            </a:r>
            <a:endParaRPr lang="en-US" dirty="0"/>
          </a:p>
        </p:txBody>
      </p:sp>
      <p:sp>
        <p:nvSpPr>
          <p:cNvPr id="50" name="Flowchart: Punched Tape 49">
            <a:extLst>
              <a:ext uri="{FF2B5EF4-FFF2-40B4-BE49-F238E27FC236}">
                <a16:creationId xmlns:a16="http://schemas.microsoft.com/office/drawing/2014/main" id="{AF428B6B-6403-5603-4472-BABEACAF4EF7}"/>
              </a:ext>
            </a:extLst>
          </p:cNvPr>
          <p:cNvSpPr/>
          <p:nvPr/>
        </p:nvSpPr>
        <p:spPr>
          <a:xfrm>
            <a:off x="4131597" y="3362858"/>
            <a:ext cx="1957472" cy="620475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در سری فیبوناچی نیست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0166CE-A76D-9538-1A2A-40E8C22399DF}"/>
              </a:ext>
            </a:extLst>
          </p:cNvPr>
          <p:cNvCxnSpPr>
            <a:cxnSpLocks/>
          </p:cNvCxnSpPr>
          <p:nvPr/>
        </p:nvCxnSpPr>
        <p:spPr>
          <a:xfrm>
            <a:off x="10160584" y="1209538"/>
            <a:ext cx="163434" cy="54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8E42D6-05E5-8ED9-AFB0-0ECD0AC6B410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5981483" y="3780105"/>
            <a:ext cx="128609" cy="55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B0B7F9-431D-8980-7A91-2DC5E3D20694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714380" y="4718832"/>
            <a:ext cx="1824454" cy="7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6EA60E7-EF2A-98E3-C67A-D50266B3772A}"/>
              </a:ext>
            </a:extLst>
          </p:cNvPr>
          <p:cNvSpPr/>
          <p:nvPr/>
        </p:nvSpPr>
        <p:spPr>
          <a:xfrm>
            <a:off x="10312981" y="1583306"/>
            <a:ext cx="922850" cy="610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4B962E-0BF7-299F-980C-2E128DB54F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946321" y="1722533"/>
            <a:ext cx="0" cy="43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846A6C51-3704-2578-9C82-6008DA69E28D}"/>
              </a:ext>
            </a:extLst>
          </p:cNvPr>
          <p:cNvSpPr/>
          <p:nvPr/>
        </p:nvSpPr>
        <p:spPr>
          <a:xfrm>
            <a:off x="6231681" y="2140961"/>
            <a:ext cx="1381965" cy="61824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N&gt;F2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55F6C-EFB4-45A6-BCAD-0AC36FE6E9C2}"/>
              </a:ext>
            </a:extLst>
          </p:cNvPr>
          <p:cNvCxnSpPr>
            <a:cxnSpLocks/>
          </p:cNvCxnSpPr>
          <p:nvPr/>
        </p:nvCxnSpPr>
        <p:spPr>
          <a:xfrm flipH="1">
            <a:off x="5773015" y="2449330"/>
            <a:ext cx="619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0A9026-E8D6-4709-490D-2B21D7E48FCC}"/>
              </a:ext>
            </a:extLst>
          </p:cNvPr>
          <p:cNvCxnSpPr/>
          <p:nvPr/>
        </p:nvCxnSpPr>
        <p:spPr>
          <a:xfrm>
            <a:off x="7508730" y="2449330"/>
            <a:ext cx="589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0A168F-7F62-DB3B-9C37-870C828EC526}"/>
              </a:ext>
            </a:extLst>
          </p:cNvPr>
          <p:cNvSpPr txBox="1"/>
          <p:nvPr/>
        </p:nvSpPr>
        <p:spPr>
          <a:xfrm>
            <a:off x="7500631" y="2124869"/>
            <a:ext cx="68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4541C0-65A7-B5F2-7D79-2C17B8661E17}"/>
              </a:ext>
            </a:extLst>
          </p:cNvPr>
          <p:cNvSpPr txBox="1"/>
          <p:nvPr/>
        </p:nvSpPr>
        <p:spPr>
          <a:xfrm>
            <a:off x="5706535" y="2060432"/>
            <a:ext cx="76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FC6987-FA0D-E441-382C-0A1CD19CAF74}"/>
              </a:ext>
            </a:extLst>
          </p:cNvPr>
          <p:cNvCxnSpPr/>
          <p:nvPr/>
        </p:nvCxnSpPr>
        <p:spPr>
          <a:xfrm flipV="1">
            <a:off x="9955353" y="2013403"/>
            <a:ext cx="404381" cy="23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5134E6-178E-7D33-5DF0-FB2C2CF0CA2C}"/>
              </a:ext>
            </a:extLst>
          </p:cNvPr>
          <p:cNvCxnSpPr>
            <a:stCxn id="26" idx="1"/>
          </p:cNvCxnSpPr>
          <p:nvPr/>
        </p:nvCxnSpPr>
        <p:spPr>
          <a:xfrm flipH="1">
            <a:off x="3647209" y="2473445"/>
            <a:ext cx="658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FBCBD54-01E5-4CF2-BC77-79C9ADB862E2}"/>
              </a:ext>
            </a:extLst>
          </p:cNvPr>
          <p:cNvSpPr/>
          <p:nvPr/>
        </p:nvSpPr>
        <p:spPr>
          <a:xfrm>
            <a:off x="2008345" y="2091603"/>
            <a:ext cx="1631372" cy="786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F1==F2</a:t>
            </a:r>
          </a:p>
          <a:p>
            <a:pPr algn="ctr"/>
            <a:r>
              <a:rPr lang="en-US" dirty="0"/>
              <a:t>F2==Fi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09D3C58-119F-E7D3-765D-F8C985F4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34" y="4337993"/>
            <a:ext cx="1142515" cy="76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2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388-1397-79DD-7913-99C4B652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50672"/>
          </a:xfrm>
        </p:spPr>
        <p:txBody>
          <a:bodyPr/>
          <a:lstStyle/>
          <a:p>
            <a:pPr algn="r" rtl="1"/>
            <a:r>
              <a:rPr lang="fa-IR" dirty="0"/>
              <a:t>4.تشخیص و تبدیل به سری فیبوناچی</a:t>
            </a:r>
            <a:endParaRPr lang="en-US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4A364B63-A73C-9CB6-9AD1-E3C268D3F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624" y="5440571"/>
            <a:ext cx="1866801" cy="66177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8494E54-C94E-8451-B385-7143DABBF89E}"/>
              </a:ext>
            </a:extLst>
          </p:cNvPr>
          <p:cNvSpPr/>
          <p:nvPr/>
        </p:nvSpPr>
        <p:spPr>
          <a:xfrm>
            <a:off x="161059" y="758536"/>
            <a:ext cx="1163782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شروع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B57EF0-3CEA-EF7B-CC6F-5EBA4F2F68DA}"/>
              </a:ext>
            </a:extLst>
          </p:cNvPr>
          <p:cNvCxnSpPr>
            <a:cxnSpLocks/>
          </p:cNvCxnSpPr>
          <p:nvPr/>
        </p:nvCxnSpPr>
        <p:spPr>
          <a:xfrm>
            <a:off x="1324841" y="1215736"/>
            <a:ext cx="63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3E12506-DCC9-61CD-318B-A5EFF19F8298}"/>
              </a:ext>
            </a:extLst>
          </p:cNvPr>
          <p:cNvSpPr/>
          <p:nvPr/>
        </p:nvSpPr>
        <p:spPr>
          <a:xfrm>
            <a:off x="1963881" y="779320"/>
            <a:ext cx="1932709" cy="8936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را دریافت کن</a:t>
            </a:r>
          </a:p>
          <a:p>
            <a:pPr algn="ctr"/>
            <a:r>
              <a:rPr lang="en-US" dirty="0"/>
              <a:t>A </a:t>
            </a:r>
            <a:r>
              <a:rPr lang="fa-IR" dirty="0"/>
              <a:t>را دریافت کن</a:t>
            </a:r>
            <a:endParaRPr lang="en-US" dirty="0"/>
          </a:p>
          <a:p>
            <a:pPr algn="ctr"/>
            <a:r>
              <a:rPr lang="en-US" dirty="0"/>
              <a:t>A2 </a:t>
            </a:r>
            <a:r>
              <a:rPr lang="fa-IR" dirty="0"/>
              <a:t>را دریافت کن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E73A4F-0591-3354-52EE-4803484925AB}"/>
              </a:ext>
            </a:extLst>
          </p:cNvPr>
          <p:cNvCxnSpPr>
            <a:cxnSpLocks/>
          </p:cNvCxnSpPr>
          <p:nvPr/>
        </p:nvCxnSpPr>
        <p:spPr>
          <a:xfrm>
            <a:off x="3896590" y="1215736"/>
            <a:ext cx="639040" cy="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2C53F5-E73D-8631-3939-780058F87D56}"/>
              </a:ext>
            </a:extLst>
          </p:cNvPr>
          <p:cNvSpPr/>
          <p:nvPr/>
        </p:nvSpPr>
        <p:spPr>
          <a:xfrm>
            <a:off x="4507053" y="779320"/>
            <a:ext cx="1266828" cy="638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F1==A</a:t>
            </a:r>
          </a:p>
          <a:p>
            <a:pPr algn="ctr"/>
            <a:r>
              <a:rPr lang="en-US" dirty="0"/>
              <a:t>F2==A2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B28C68-CBC2-48A9-08C5-71BDFB163E58}"/>
              </a:ext>
            </a:extLst>
          </p:cNvPr>
          <p:cNvCxnSpPr/>
          <p:nvPr/>
        </p:nvCxnSpPr>
        <p:spPr>
          <a:xfrm>
            <a:off x="5450030" y="1236520"/>
            <a:ext cx="645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46672FB8-0450-5E5B-85F2-B381031BB091}"/>
              </a:ext>
            </a:extLst>
          </p:cNvPr>
          <p:cNvSpPr/>
          <p:nvPr/>
        </p:nvSpPr>
        <p:spPr>
          <a:xfrm>
            <a:off x="6089069" y="768928"/>
            <a:ext cx="1714503" cy="95360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N==A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N==A2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FEFD4D-17E2-DD32-5FAC-56EBC5A5FE55}"/>
              </a:ext>
            </a:extLst>
          </p:cNvPr>
          <p:cNvCxnSpPr>
            <a:cxnSpLocks/>
          </p:cNvCxnSpPr>
          <p:nvPr/>
        </p:nvCxnSpPr>
        <p:spPr>
          <a:xfrm>
            <a:off x="7803572" y="1267689"/>
            <a:ext cx="61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ED29B6-D4B0-F2E5-728A-D193FAA2A985}"/>
              </a:ext>
            </a:extLst>
          </p:cNvPr>
          <p:cNvSpPr txBox="1"/>
          <p:nvPr/>
        </p:nvSpPr>
        <p:spPr>
          <a:xfrm>
            <a:off x="7633421" y="861990"/>
            <a:ext cx="78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D791C6-67DF-CE56-59AD-46BBF7244336}"/>
              </a:ext>
            </a:extLst>
          </p:cNvPr>
          <p:cNvSpPr txBox="1"/>
          <p:nvPr/>
        </p:nvSpPr>
        <p:spPr>
          <a:xfrm>
            <a:off x="6950292" y="1709481"/>
            <a:ext cx="66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B87B4B-DC4F-D170-B1D8-9DE571447FD1}"/>
              </a:ext>
            </a:extLst>
          </p:cNvPr>
          <p:cNvSpPr/>
          <p:nvPr/>
        </p:nvSpPr>
        <p:spPr>
          <a:xfrm>
            <a:off x="4324261" y="2169385"/>
            <a:ext cx="1428743" cy="442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Fi==F1+F2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8D3501-E6E6-FABC-B708-4B8CEDAFD6BC}"/>
              </a:ext>
            </a:extLst>
          </p:cNvPr>
          <p:cNvCxnSpPr>
            <a:cxnSpLocks/>
          </p:cNvCxnSpPr>
          <p:nvPr/>
        </p:nvCxnSpPr>
        <p:spPr>
          <a:xfrm flipH="1">
            <a:off x="1914672" y="2390531"/>
            <a:ext cx="517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9349086E-3F40-46D6-ECFE-579E835DFC98}"/>
              </a:ext>
            </a:extLst>
          </p:cNvPr>
          <p:cNvSpPr/>
          <p:nvPr/>
        </p:nvSpPr>
        <p:spPr>
          <a:xfrm>
            <a:off x="164191" y="2138507"/>
            <a:ext cx="1740476" cy="54843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N==F2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43B793-C5E0-4F1F-F1B8-B9F3BA02790C}"/>
              </a:ext>
            </a:extLst>
          </p:cNvPr>
          <p:cNvCxnSpPr>
            <a:cxnSpLocks/>
          </p:cNvCxnSpPr>
          <p:nvPr/>
        </p:nvCxnSpPr>
        <p:spPr>
          <a:xfrm>
            <a:off x="1396153" y="2574935"/>
            <a:ext cx="1053435" cy="64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96BFAD-C47C-EA5C-E6F4-370CE031F950}"/>
              </a:ext>
            </a:extLst>
          </p:cNvPr>
          <p:cNvCxnSpPr>
            <a:cxnSpLocks/>
          </p:cNvCxnSpPr>
          <p:nvPr/>
        </p:nvCxnSpPr>
        <p:spPr>
          <a:xfrm>
            <a:off x="1034429" y="2380849"/>
            <a:ext cx="0" cy="74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601DF2-2AD0-6CF9-B2E9-D45606EC3662}"/>
              </a:ext>
            </a:extLst>
          </p:cNvPr>
          <p:cNvSpPr txBox="1"/>
          <p:nvPr/>
        </p:nvSpPr>
        <p:spPr>
          <a:xfrm>
            <a:off x="345070" y="26199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5258FC-C378-DC76-FBA7-2930782DC5A8}"/>
              </a:ext>
            </a:extLst>
          </p:cNvPr>
          <p:cNvSpPr txBox="1"/>
          <p:nvPr/>
        </p:nvSpPr>
        <p:spPr>
          <a:xfrm rot="1876573">
            <a:off x="1584921" y="2636964"/>
            <a:ext cx="7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8" name="Flowchart: Punched Tape 47">
            <a:extLst>
              <a:ext uri="{FF2B5EF4-FFF2-40B4-BE49-F238E27FC236}">
                <a16:creationId xmlns:a16="http://schemas.microsoft.com/office/drawing/2014/main" id="{48CAC599-B75A-8CA5-5BD1-3DB18AB94A7D}"/>
              </a:ext>
            </a:extLst>
          </p:cNvPr>
          <p:cNvSpPr/>
          <p:nvPr/>
        </p:nvSpPr>
        <p:spPr>
          <a:xfrm>
            <a:off x="8441096" y="719507"/>
            <a:ext cx="1941803" cy="732482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در سری فیبوناچی است</a:t>
            </a:r>
            <a:endParaRPr lang="en-US" dirty="0"/>
          </a:p>
        </p:txBody>
      </p:sp>
      <p:sp>
        <p:nvSpPr>
          <p:cNvPr id="49" name="Flowchart: Punched Tape 48">
            <a:extLst>
              <a:ext uri="{FF2B5EF4-FFF2-40B4-BE49-F238E27FC236}">
                <a16:creationId xmlns:a16="http://schemas.microsoft.com/office/drawing/2014/main" id="{34E178F5-5FA8-F46B-B484-0BBA529AAFA2}"/>
              </a:ext>
            </a:extLst>
          </p:cNvPr>
          <p:cNvSpPr/>
          <p:nvPr/>
        </p:nvSpPr>
        <p:spPr>
          <a:xfrm>
            <a:off x="165669" y="3075679"/>
            <a:ext cx="1839177" cy="651655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در سری فیبوناچی است</a:t>
            </a:r>
            <a:endParaRPr lang="en-US" dirty="0"/>
          </a:p>
        </p:txBody>
      </p:sp>
      <p:sp>
        <p:nvSpPr>
          <p:cNvPr id="50" name="Flowchart: Punched Tape 49">
            <a:extLst>
              <a:ext uri="{FF2B5EF4-FFF2-40B4-BE49-F238E27FC236}">
                <a16:creationId xmlns:a16="http://schemas.microsoft.com/office/drawing/2014/main" id="{AF428B6B-6403-5603-4472-BABEACAF4EF7}"/>
              </a:ext>
            </a:extLst>
          </p:cNvPr>
          <p:cNvSpPr/>
          <p:nvPr/>
        </p:nvSpPr>
        <p:spPr>
          <a:xfrm>
            <a:off x="5665971" y="4480634"/>
            <a:ext cx="1957472" cy="620475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در سری فیبوناچی است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0166CE-A76D-9538-1A2A-40E8C22399DF}"/>
              </a:ext>
            </a:extLst>
          </p:cNvPr>
          <p:cNvCxnSpPr>
            <a:cxnSpLocks/>
          </p:cNvCxnSpPr>
          <p:nvPr/>
        </p:nvCxnSpPr>
        <p:spPr>
          <a:xfrm flipV="1">
            <a:off x="10160584" y="1206222"/>
            <a:ext cx="550070" cy="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8E42D6-05E5-8ED9-AFB0-0ECD0AC6B410}"/>
              </a:ext>
            </a:extLst>
          </p:cNvPr>
          <p:cNvCxnSpPr>
            <a:cxnSpLocks/>
          </p:cNvCxnSpPr>
          <p:nvPr/>
        </p:nvCxnSpPr>
        <p:spPr>
          <a:xfrm>
            <a:off x="2948040" y="3605368"/>
            <a:ext cx="0" cy="43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B0B7F9-431D-8980-7A91-2DC5E3D20694}"/>
              </a:ext>
            </a:extLst>
          </p:cNvPr>
          <p:cNvCxnSpPr>
            <a:cxnSpLocks/>
          </p:cNvCxnSpPr>
          <p:nvPr/>
        </p:nvCxnSpPr>
        <p:spPr>
          <a:xfrm>
            <a:off x="1082841" y="3619220"/>
            <a:ext cx="25731" cy="42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6EA60E7-EF2A-98E3-C67A-D50266B3772A}"/>
              </a:ext>
            </a:extLst>
          </p:cNvPr>
          <p:cNvSpPr/>
          <p:nvPr/>
        </p:nvSpPr>
        <p:spPr>
          <a:xfrm>
            <a:off x="10748406" y="768928"/>
            <a:ext cx="816346" cy="732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4B962E-0BF7-299F-980C-2E128DB54FB3}"/>
              </a:ext>
            </a:extLst>
          </p:cNvPr>
          <p:cNvCxnSpPr>
            <a:cxnSpLocks/>
          </p:cNvCxnSpPr>
          <p:nvPr/>
        </p:nvCxnSpPr>
        <p:spPr>
          <a:xfrm>
            <a:off x="6945095" y="1621793"/>
            <a:ext cx="0" cy="43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846A6C51-3704-2578-9C82-6008DA69E28D}"/>
              </a:ext>
            </a:extLst>
          </p:cNvPr>
          <p:cNvSpPr/>
          <p:nvPr/>
        </p:nvSpPr>
        <p:spPr>
          <a:xfrm>
            <a:off x="6251456" y="2071729"/>
            <a:ext cx="1381965" cy="61824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N&gt;F2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55F6C-EFB4-45A6-BCAD-0AC36FE6E9C2}"/>
              </a:ext>
            </a:extLst>
          </p:cNvPr>
          <p:cNvCxnSpPr>
            <a:cxnSpLocks/>
          </p:cNvCxnSpPr>
          <p:nvPr/>
        </p:nvCxnSpPr>
        <p:spPr>
          <a:xfrm flipH="1">
            <a:off x="5773015" y="2449330"/>
            <a:ext cx="619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0A9026-E8D6-4709-490D-2B21D7E48FCC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3569436" y="3572692"/>
            <a:ext cx="1880594" cy="69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0A168F-7F62-DB3B-9C37-870C828EC526}"/>
              </a:ext>
            </a:extLst>
          </p:cNvPr>
          <p:cNvSpPr txBox="1"/>
          <p:nvPr/>
        </p:nvSpPr>
        <p:spPr>
          <a:xfrm>
            <a:off x="5954832" y="2530481"/>
            <a:ext cx="68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4541C0-65A7-B5F2-7D79-2C17B8661E17}"/>
              </a:ext>
            </a:extLst>
          </p:cNvPr>
          <p:cNvSpPr txBox="1"/>
          <p:nvPr/>
        </p:nvSpPr>
        <p:spPr>
          <a:xfrm>
            <a:off x="5706535" y="2060432"/>
            <a:ext cx="76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FC6987-FA0D-E441-382C-0A1CD19CAF74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2948040" y="2689970"/>
            <a:ext cx="3994399" cy="35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5134E6-178E-7D33-5DF0-FB2C2CF0CA2C}"/>
              </a:ext>
            </a:extLst>
          </p:cNvPr>
          <p:cNvCxnSpPr>
            <a:cxnSpLocks/>
          </p:cNvCxnSpPr>
          <p:nvPr/>
        </p:nvCxnSpPr>
        <p:spPr>
          <a:xfrm flipH="1">
            <a:off x="3896590" y="2391497"/>
            <a:ext cx="658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FBCBD54-01E5-4CF2-BC77-79C9ADB862E2}"/>
              </a:ext>
            </a:extLst>
          </p:cNvPr>
          <p:cNvSpPr/>
          <p:nvPr/>
        </p:nvSpPr>
        <p:spPr>
          <a:xfrm>
            <a:off x="2266390" y="2081410"/>
            <a:ext cx="1637540" cy="618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F1==F2</a:t>
            </a:r>
          </a:p>
          <a:p>
            <a:pPr algn="ctr"/>
            <a:r>
              <a:rPr lang="en-US" dirty="0"/>
              <a:t>F2==Fi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09D3C58-119F-E7D3-765D-F8C985F4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99" y="4051538"/>
            <a:ext cx="1082829" cy="72188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F6209B-13BF-C050-6E9D-C24AECF52167}"/>
              </a:ext>
            </a:extLst>
          </p:cNvPr>
          <p:cNvCxnSpPr>
            <a:cxnSpLocks/>
          </p:cNvCxnSpPr>
          <p:nvPr/>
        </p:nvCxnSpPr>
        <p:spPr>
          <a:xfrm flipV="1">
            <a:off x="4966673" y="3356649"/>
            <a:ext cx="483357" cy="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92A3BF27-21E3-0027-D52B-457D33D149A2}"/>
              </a:ext>
            </a:extLst>
          </p:cNvPr>
          <p:cNvSpPr/>
          <p:nvPr/>
        </p:nvSpPr>
        <p:spPr>
          <a:xfrm>
            <a:off x="2257057" y="3047529"/>
            <a:ext cx="1381966" cy="61824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F1&lt;1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887C09-0248-57CF-F724-B2A306BA64F1}"/>
              </a:ext>
            </a:extLst>
          </p:cNvPr>
          <p:cNvCxnSpPr>
            <a:stCxn id="20" idx="3"/>
          </p:cNvCxnSpPr>
          <p:nvPr/>
        </p:nvCxnSpPr>
        <p:spPr>
          <a:xfrm flipV="1">
            <a:off x="3639023" y="3356649"/>
            <a:ext cx="4671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F19B9A-C6A1-BC9D-6B80-946991C452FC}"/>
              </a:ext>
            </a:extLst>
          </p:cNvPr>
          <p:cNvSpPr txBox="1"/>
          <p:nvPr/>
        </p:nvSpPr>
        <p:spPr>
          <a:xfrm>
            <a:off x="2948040" y="3572692"/>
            <a:ext cx="64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B36EAB-7DEB-A34F-C130-8A714319B6A8}"/>
              </a:ext>
            </a:extLst>
          </p:cNvPr>
          <p:cNvSpPr txBox="1"/>
          <p:nvPr/>
        </p:nvSpPr>
        <p:spPr>
          <a:xfrm>
            <a:off x="3460897" y="3010990"/>
            <a:ext cx="6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73881E-72E9-AD1A-4F74-A62D4D6D8196}"/>
              </a:ext>
            </a:extLst>
          </p:cNvPr>
          <p:cNvSpPr/>
          <p:nvPr/>
        </p:nvSpPr>
        <p:spPr>
          <a:xfrm>
            <a:off x="2388473" y="4035021"/>
            <a:ext cx="1180963" cy="475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F1==F1+1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2634110-CA27-89B1-24D4-FD7B02924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92" y="3128707"/>
            <a:ext cx="987939" cy="47666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29D9DD9E-1B98-2DA7-C6AB-30DF344E6C48}"/>
              </a:ext>
            </a:extLst>
          </p:cNvPr>
          <p:cNvSpPr/>
          <p:nvPr/>
        </p:nvSpPr>
        <p:spPr>
          <a:xfrm>
            <a:off x="5450030" y="3072255"/>
            <a:ext cx="1350105" cy="475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Fi==F1+F2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FE21460-0489-EC6D-8B0C-209E552BCB5C}"/>
              </a:ext>
            </a:extLst>
          </p:cNvPr>
          <p:cNvCxnSpPr/>
          <p:nvPr/>
        </p:nvCxnSpPr>
        <p:spPr>
          <a:xfrm flipV="1">
            <a:off x="6515927" y="3308122"/>
            <a:ext cx="608583" cy="1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084982-6893-5385-8814-FFBCBDF5E96C}"/>
              </a:ext>
            </a:extLst>
          </p:cNvPr>
          <p:cNvSpPr/>
          <p:nvPr/>
        </p:nvSpPr>
        <p:spPr>
          <a:xfrm>
            <a:off x="7128934" y="3039166"/>
            <a:ext cx="1002427" cy="478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F1==F2</a:t>
            </a:r>
          </a:p>
          <a:p>
            <a:pPr algn="ctr"/>
            <a:r>
              <a:rPr lang="en-US" dirty="0"/>
              <a:t>F2==Fi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F9DCBD-4A0D-27CF-5C4F-8DB868747DFD}"/>
              </a:ext>
            </a:extLst>
          </p:cNvPr>
          <p:cNvCxnSpPr>
            <a:cxnSpLocks/>
          </p:cNvCxnSpPr>
          <p:nvPr/>
        </p:nvCxnSpPr>
        <p:spPr>
          <a:xfrm>
            <a:off x="7965534" y="3282402"/>
            <a:ext cx="495922" cy="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1F412ED3-11B4-9052-16F3-986460AE47C2}"/>
              </a:ext>
            </a:extLst>
          </p:cNvPr>
          <p:cNvSpPr/>
          <p:nvPr/>
        </p:nvSpPr>
        <p:spPr>
          <a:xfrm>
            <a:off x="8496765" y="2990975"/>
            <a:ext cx="1602581" cy="5827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N==F2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1534C34-B601-DC0E-9A45-F3F4DDEEEED9}"/>
              </a:ext>
            </a:extLst>
          </p:cNvPr>
          <p:cNvCxnSpPr>
            <a:stCxn id="74" idx="0"/>
          </p:cNvCxnSpPr>
          <p:nvPr/>
        </p:nvCxnSpPr>
        <p:spPr>
          <a:xfrm flipH="1" flipV="1">
            <a:off x="9298055" y="1501410"/>
            <a:ext cx="1" cy="148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AB5D740-36A1-577F-D9A8-F30E0446D137}"/>
              </a:ext>
            </a:extLst>
          </p:cNvPr>
          <p:cNvSpPr txBox="1"/>
          <p:nvPr/>
        </p:nvSpPr>
        <p:spPr>
          <a:xfrm>
            <a:off x="9260592" y="1995843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A7BB3F0-AB97-A182-D29E-0E082F483EFE}"/>
              </a:ext>
            </a:extLst>
          </p:cNvPr>
          <p:cNvCxnSpPr/>
          <p:nvPr/>
        </p:nvCxnSpPr>
        <p:spPr>
          <a:xfrm>
            <a:off x="9756411" y="3263259"/>
            <a:ext cx="610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E5A170B-B84F-440A-A81A-30299AC7939E}"/>
              </a:ext>
            </a:extLst>
          </p:cNvPr>
          <p:cNvSpPr txBox="1"/>
          <p:nvPr/>
        </p:nvSpPr>
        <p:spPr>
          <a:xfrm>
            <a:off x="9654260" y="2887589"/>
            <a:ext cx="8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1D15156A-708C-2316-36F2-89AA0C43D3AE}"/>
              </a:ext>
            </a:extLst>
          </p:cNvPr>
          <p:cNvSpPr/>
          <p:nvPr/>
        </p:nvSpPr>
        <p:spPr>
          <a:xfrm>
            <a:off x="10400982" y="3010990"/>
            <a:ext cx="1766455" cy="52407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F2==F1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FA11673-80FD-57CB-3D85-E8E2EFA14794}"/>
              </a:ext>
            </a:extLst>
          </p:cNvPr>
          <p:cNvSpPr/>
          <p:nvPr/>
        </p:nvSpPr>
        <p:spPr>
          <a:xfrm>
            <a:off x="10777104" y="4220657"/>
            <a:ext cx="1153392" cy="459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F2==F2+1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163CDA-9C38-1086-DBDA-E94577E4BED5}"/>
              </a:ext>
            </a:extLst>
          </p:cNvPr>
          <p:cNvSpPr/>
          <p:nvPr/>
        </p:nvSpPr>
        <p:spPr>
          <a:xfrm>
            <a:off x="9016405" y="4167213"/>
            <a:ext cx="1153392" cy="441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F2==F2-1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6239ECC-E1E4-BB83-5F63-D5F1D6E02041}"/>
              </a:ext>
            </a:extLst>
          </p:cNvPr>
          <p:cNvCxnSpPr>
            <a:stCxn id="81" idx="2"/>
          </p:cNvCxnSpPr>
          <p:nvPr/>
        </p:nvCxnSpPr>
        <p:spPr>
          <a:xfrm flipH="1">
            <a:off x="11284209" y="3535067"/>
            <a:ext cx="1" cy="62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1F105F8-1373-3D2E-B95F-CBAB45DE0157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10179869" y="3535067"/>
            <a:ext cx="1104341" cy="62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096DA6B-F320-6D81-E2FB-929879A77C6D}"/>
              </a:ext>
            </a:extLst>
          </p:cNvPr>
          <p:cNvSpPr txBox="1"/>
          <p:nvPr/>
        </p:nvSpPr>
        <p:spPr>
          <a:xfrm>
            <a:off x="11173044" y="366104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1D74E1-CDAA-C3C1-FB53-BE60ADB4036A}"/>
              </a:ext>
            </a:extLst>
          </p:cNvPr>
          <p:cNvSpPr txBox="1"/>
          <p:nvPr/>
        </p:nvSpPr>
        <p:spPr>
          <a:xfrm rot="19493468">
            <a:off x="10268375" y="3591717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B3E04D4-E27C-86AF-1644-239B6081413F}"/>
              </a:ext>
            </a:extLst>
          </p:cNvPr>
          <p:cNvCxnSpPr>
            <a:stCxn id="82" idx="2"/>
          </p:cNvCxnSpPr>
          <p:nvPr/>
        </p:nvCxnSpPr>
        <p:spPr>
          <a:xfrm flipH="1">
            <a:off x="10498215" y="4680441"/>
            <a:ext cx="855585" cy="71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C521E1E-71D1-66E9-D243-58D8B7F41696}"/>
              </a:ext>
            </a:extLst>
          </p:cNvPr>
          <p:cNvCxnSpPr>
            <a:stCxn id="83" idx="2"/>
          </p:cNvCxnSpPr>
          <p:nvPr/>
        </p:nvCxnSpPr>
        <p:spPr>
          <a:xfrm>
            <a:off x="9593101" y="4609090"/>
            <a:ext cx="905114" cy="74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FF25FC1B-96E9-9822-5626-C3E2B3D8C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0470" y="5428200"/>
            <a:ext cx="1365622" cy="524301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7EE7372-D7AF-5EF1-D4E2-4316D323D48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9260592" y="5690351"/>
            <a:ext cx="649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716ED691-07EC-AE4E-A20F-58668604E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0042" y="5361862"/>
            <a:ext cx="1018120" cy="768163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B57F36E-F73B-D25F-A389-73B309349F30}"/>
              </a:ext>
            </a:extLst>
          </p:cNvPr>
          <p:cNvCxnSpPr>
            <a:stCxn id="100" idx="1"/>
          </p:cNvCxnSpPr>
          <p:nvPr/>
        </p:nvCxnSpPr>
        <p:spPr>
          <a:xfrm flipH="1" flipV="1">
            <a:off x="7533409" y="5745943"/>
            <a:ext cx="7166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CD779D11-5507-A353-341B-09408EA7A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6873" y="5444165"/>
            <a:ext cx="1639966" cy="603556"/>
          </a:xfrm>
          <a:prstGeom prst="rect">
            <a:avLst/>
          </a:prstGeom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EA39E8C-BD54-540C-AF00-466BD4F79414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6736856" y="5071239"/>
            <a:ext cx="0" cy="37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D2A66C3-C0E3-F9D0-D5D8-3418D096D809}"/>
              </a:ext>
            </a:extLst>
          </p:cNvPr>
          <p:cNvCxnSpPr>
            <a:stCxn id="103" idx="1"/>
          </p:cNvCxnSpPr>
          <p:nvPr/>
        </p:nvCxnSpPr>
        <p:spPr>
          <a:xfrm flipH="1">
            <a:off x="5351318" y="5745943"/>
            <a:ext cx="565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0AF3F5C-7663-B298-C893-D541D4694244}"/>
              </a:ext>
            </a:extLst>
          </p:cNvPr>
          <p:cNvSpPr txBox="1"/>
          <p:nvPr/>
        </p:nvSpPr>
        <p:spPr>
          <a:xfrm>
            <a:off x="6711744" y="507123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A6F804D-C0ED-9383-6B0C-F726F35FF754}"/>
              </a:ext>
            </a:extLst>
          </p:cNvPr>
          <p:cNvCxnSpPr>
            <a:stCxn id="50" idx="1"/>
          </p:cNvCxnSpPr>
          <p:nvPr/>
        </p:nvCxnSpPr>
        <p:spPr>
          <a:xfrm flipH="1" flipV="1">
            <a:off x="5117031" y="4790871"/>
            <a:ext cx="5489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7E80692-F47A-1E55-B126-C96A881B016C}"/>
              </a:ext>
            </a:extLst>
          </p:cNvPr>
          <p:cNvCxnSpPr>
            <a:cxnSpLocks/>
          </p:cNvCxnSpPr>
          <p:nvPr/>
        </p:nvCxnSpPr>
        <p:spPr>
          <a:xfrm flipH="1" flipV="1">
            <a:off x="4403577" y="5124008"/>
            <a:ext cx="1" cy="46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4967C330-EF3B-6FF4-172D-738C024A6F68}"/>
              </a:ext>
            </a:extLst>
          </p:cNvPr>
          <p:cNvSpPr/>
          <p:nvPr/>
        </p:nvSpPr>
        <p:spPr>
          <a:xfrm>
            <a:off x="3845033" y="4371275"/>
            <a:ext cx="1244239" cy="7298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452</Words>
  <Application>Microsoft Office PowerPoint</Application>
  <PresentationFormat>Widescreen</PresentationFormat>
  <Paragraphs>173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فلوچارت ها</vt:lpstr>
      <vt:lpstr>1.تشخیص عدد اول</vt:lpstr>
      <vt:lpstr>2.تشخیص عدد آیینه ای</vt:lpstr>
      <vt:lpstr>3.تشخیص عدد اول و آیینه ای</vt:lpstr>
      <vt:lpstr>4.تشخیص سری فیبوناچی</vt:lpstr>
      <vt:lpstr>4.تشخیص و تبدیل به سری فیبوناچی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 tech</dc:creator>
  <cp:lastModifiedBy>Arian tech</cp:lastModifiedBy>
  <cp:revision>10</cp:revision>
  <dcterms:created xsi:type="dcterms:W3CDTF">2024-10-23T15:39:36Z</dcterms:created>
  <dcterms:modified xsi:type="dcterms:W3CDTF">2024-10-25T11:29:22Z</dcterms:modified>
</cp:coreProperties>
</file>