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60" r:id="rId5"/>
    <p:sldId id="259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104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179F71-D3F2-46BD-9A19-1972FE9196C7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708733-D721-41D6-ADDA-841BAD1A0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270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A34D2-925D-840D-C89E-8482731A24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376798-930A-CE63-0DA5-C9F9293997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55D69-2505-1D93-1CE9-2590FC7C1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40112-47DA-41F1-AA59-C67BE4502B94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1D7B4F-841E-5CD9-B576-B4B6FF832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C2E6D9-19B1-D0E4-6FF5-F6D9A48FF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AA49F-C377-4C10-AE5B-537EA33CF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01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5CB33-4026-A883-5D55-B7877DDC8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4C4F01-D8DC-8900-315B-07E4547BF2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9C72A0-B360-70EF-5AAC-5C04FBEC3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40112-47DA-41F1-AA59-C67BE4502B94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7E0745-981B-41EC-DF84-23A7AF008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B61C9B-D902-BD9F-C238-C388690B8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AA49F-C377-4C10-AE5B-537EA33CF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30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2D418C-889E-0102-1647-E41EB0D8D0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C00228-5D6B-632D-CB0D-9DE62A9C5A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88B7B1-44FB-8995-13E1-864A0B476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40112-47DA-41F1-AA59-C67BE4502B94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3AFC06-5D5D-D97E-93AC-A5DD83441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D3982-AA3B-C1DE-F4AB-5EE3F78FD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AA49F-C377-4C10-AE5B-537EA33CF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667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370AB-CF1C-C6BF-BC02-A36997B06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694B97-EC47-7E1C-59AF-59B4D3E73D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9557BE-C33A-20FA-30AF-A12A9B357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40112-47DA-41F1-AA59-C67BE4502B94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DAB29-5AE5-65ED-84E4-BEE618D6D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38E590-89CC-C949-9EBF-1D3B4BC89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AA49F-C377-4C10-AE5B-537EA33CF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811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EDE74-05F7-CE05-E2D8-C45ACA0C0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DFCF6C-B369-63F7-9C68-F7042EC50C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C570CE-4E9D-7F3B-5480-40E4AF9FA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40112-47DA-41F1-AA59-C67BE4502B94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B2F78E-7E65-2680-C54F-0B4A821F5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673213-C08D-B29A-100C-2C5C7E9BD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AA49F-C377-4C10-AE5B-537EA33CF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814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FAE70-594A-62EA-7C1D-FB1C37933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378AC2-DFC8-FBD9-9017-50E04EA41D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2F94F0-4B64-61A7-4062-B4BE634F59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85CDEB-6856-7EAB-08DE-B7BEFE527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40112-47DA-41F1-AA59-C67BE4502B94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97FCF4-372F-B2A3-C4EC-C3DE6302E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4E7CDD-7927-8F14-DC70-5C752577F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AA49F-C377-4C10-AE5B-537EA33CF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255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DC1DE-65EF-08BD-016C-DE272B1FD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9BF9BB-2FD7-37A1-0434-259B791BF1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5298C5-1C71-B06C-1228-47C2429FD1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61B400-8B83-E55A-2768-0317AD825B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EE63E2-52D2-AC9F-79A7-558B345C6C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81F93C-D824-9D5D-373E-D601E05B9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40112-47DA-41F1-AA59-C67BE4502B94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B87B7C-3B4E-944E-8EAD-430C29C29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685143-D3FD-9A4F-7F37-16913D4AA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AA49F-C377-4C10-AE5B-537EA33CF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974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F0AB6-1267-B1E1-2672-AEE36F71A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D1182E-2EA7-AC6A-721F-085AB65CE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40112-47DA-41F1-AA59-C67BE4502B94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AC95D6-4A45-4348-8550-B7DC5DD55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CCCCB5-3869-CE0A-9285-8059685A1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AA49F-C377-4C10-AE5B-537EA33CF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108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D18DC3-C1C2-D02C-FCFC-E237D8EDE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40112-47DA-41F1-AA59-C67BE4502B94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7B1C6A-2726-DB74-BC97-B05010C2A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11103A-106C-4305-6050-05B2B545D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AA49F-C377-4C10-AE5B-537EA33CF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282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4940D-5CC4-FF78-3A46-8848E1A86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E7BEAA-9B89-B089-317D-FBCD9F5427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DBA81F-3877-2A10-AC1C-D4576251F0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359C11-AEB7-4460-7C8D-9CFE8DCA7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40112-47DA-41F1-AA59-C67BE4502B94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ADA7BB-FBEE-4606-8875-74D8A67AE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607A20-5EB2-F5BB-D986-2BE1CC8E0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AA49F-C377-4C10-AE5B-537EA33CF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803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45F50-E6A6-D48E-9200-AE49F1CC1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F0F483-6363-1691-A2DE-7FCF1A4029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B9279C-EB61-A3D7-6EA5-5843613B49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A5DDF4-9E82-E8BD-F38F-526B830D9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40112-47DA-41F1-AA59-C67BE4502B94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914C3B-D2B7-407C-AE81-E2C536B60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317390-3A5D-68E2-4E4F-92581B651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AA49F-C377-4C10-AE5B-537EA33CF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132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D2AD9B-C618-4211-2A80-D16696111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8A86F8-9EC8-D201-7294-28A64B5284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DD4375-6BE4-4840-C2F7-00B4666E1D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A40112-47DA-41F1-AA59-C67BE4502B94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2E0D26-F764-C992-416E-2A767274F3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2B0A4C-2E24-6744-B1D8-DC51D24E6F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8AA49F-C377-4C10-AE5B-537EA33CF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84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8F224-2CDE-676F-B011-4BD3A3E0F3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a-IR" dirty="0"/>
              <a:t>فلوچارت ها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7F159A-5B53-E781-8C09-9EAF07C62C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rtl="1"/>
            <a:r>
              <a:rPr lang="fa-IR" dirty="0"/>
              <a:t>کارشناسی مهندسی حرفه ای کامپیوتر</a:t>
            </a:r>
          </a:p>
          <a:p>
            <a:pPr rtl="1"/>
            <a:r>
              <a:rPr lang="fa-IR" dirty="0"/>
              <a:t>سودا دوبرا</a:t>
            </a:r>
          </a:p>
          <a:p>
            <a:pPr rt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6371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DE403-35C0-E472-300B-BB598730D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8657"/>
          </a:xfrm>
        </p:spPr>
        <p:txBody>
          <a:bodyPr/>
          <a:lstStyle/>
          <a:p>
            <a:pPr algn="r" rtl="1"/>
            <a:r>
              <a:rPr lang="fa-IR" dirty="0"/>
              <a:t>1.تشخیص عدد اول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9998AF-A7B5-9EF7-E412-AEDC4C257F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28700"/>
            <a:ext cx="12191999" cy="5829300"/>
          </a:xfrm>
        </p:spPr>
        <p:txBody>
          <a:bodyPr/>
          <a:lstStyle/>
          <a:p>
            <a:pPr marL="0" indent="0">
              <a:buNone/>
            </a:pPr>
            <a:r>
              <a:rPr lang="fa-IR" dirty="0"/>
              <a:t> </a:t>
            </a:r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E1B4BF6-DAE9-502D-C198-1944CA28018A}"/>
              </a:ext>
            </a:extLst>
          </p:cNvPr>
          <p:cNvSpPr/>
          <p:nvPr/>
        </p:nvSpPr>
        <p:spPr>
          <a:xfrm>
            <a:off x="955964" y="1350819"/>
            <a:ext cx="1319645" cy="914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/>
              <a:t>شروع</a:t>
            </a:r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0B9B484-E4C8-60BC-3775-4193F9FBEF77}"/>
              </a:ext>
            </a:extLst>
          </p:cNvPr>
          <p:cNvCxnSpPr/>
          <p:nvPr/>
        </p:nvCxnSpPr>
        <p:spPr>
          <a:xfrm>
            <a:off x="2275609" y="1808019"/>
            <a:ext cx="7689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E8A60156-7954-6713-71FB-51EBC3DE17A7}"/>
              </a:ext>
            </a:extLst>
          </p:cNvPr>
          <p:cNvSpPr/>
          <p:nvPr/>
        </p:nvSpPr>
        <p:spPr>
          <a:xfrm>
            <a:off x="3044536" y="1350819"/>
            <a:ext cx="1319645" cy="7986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 </a:t>
            </a:r>
            <a:r>
              <a:rPr lang="fa-IR" dirty="0"/>
              <a:t>را دریافت کن</a:t>
            </a:r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316CFB8-AF75-35C2-F247-88FA779489AE}"/>
              </a:ext>
            </a:extLst>
          </p:cNvPr>
          <p:cNvCxnSpPr/>
          <p:nvPr/>
        </p:nvCxnSpPr>
        <p:spPr>
          <a:xfrm>
            <a:off x="4364181" y="1797629"/>
            <a:ext cx="6961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99DEC7EC-B73A-61B2-012A-D947509D54AD}"/>
              </a:ext>
            </a:extLst>
          </p:cNvPr>
          <p:cNvSpPr/>
          <p:nvPr/>
        </p:nvSpPr>
        <p:spPr>
          <a:xfrm>
            <a:off x="598803" y="3556363"/>
            <a:ext cx="1153393" cy="7986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A==N-1</a:t>
            </a:r>
          </a:p>
        </p:txBody>
      </p:sp>
      <p:sp>
        <p:nvSpPr>
          <p:cNvPr id="11" name="Diamond 10">
            <a:extLst>
              <a:ext uri="{FF2B5EF4-FFF2-40B4-BE49-F238E27FC236}">
                <a16:creationId xmlns:a16="http://schemas.microsoft.com/office/drawing/2014/main" id="{8229C569-82A8-B13D-060C-7BE80430AAFB}"/>
              </a:ext>
            </a:extLst>
          </p:cNvPr>
          <p:cNvSpPr/>
          <p:nvPr/>
        </p:nvSpPr>
        <p:spPr>
          <a:xfrm>
            <a:off x="5060371" y="1350819"/>
            <a:ext cx="1433948" cy="914399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N==2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0937A8F-F472-BDC8-F038-80E0A5F24881}"/>
              </a:ext>
            </a:extLst>
          </p:cNvPr>
          <p:cNvCxnSpPr/>
          <p:nvPr/>
        </p:nvCxnSpPr>
        <p:spPr>
          <a:xfrm flipV="1">
            <a:off x="6494318" y="1797629"/>
            <a:ext cx="644237" cy="10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A0901A6-81E2-85A9-4ACE-F1B283E1E2E4}"/>
              </a:ext>
            </a:extLst>
          </p:cNvPr>
          <p:cNvCxnSpPr/>
          <p:nvPr/>
        </p:nvCxnSpPr>
        <p:spPr>
          <a:xfrm>
            <a:off x="5793144" y="1999797"/>
            <a:ext cx="0" cy="6650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AD0081D-B157-1B21-9A1E-21FB28A87BD4}"/>
              </a:ext>
            </a:extLst>
          </p:cNvPr>
          <p:cNvSpPr txBox="1"/>
          <p:nvPr/>
        </p:nvSpPr>
        <p:spPr>
          <a:xfrm>
            <a:off x="6494318" y="1361209"/>
            <a:ext cx="644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true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7043427-64F2-EA43-17F7-92D333CCBD3C}"/>
              </a:ext>
            </a:extLst>
          </p:cNvPr>
          <p:cNvSpPr txBox="1"/>
          <p:nvPr/>
        </p:nvSpPr>
        <p:spPr>
          <a:xfrm>
            <a:off x="5793144" y="2248629"/>
            <a:ext cx="810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false</a:t>
            </a:r>
          </a:p>
        </p:txBody>
      </p:sp>
      <p:sp>
        <p:nvSpPr>
          <p:cNvPr id="22" name="Flowchart: Punched Tape 21">
            <a:extLst>
              <a:ext uri="{FF2B5EF4-FFF2-40B4-BE49-F238E27FC236}">
                <a16:creationId xmlns:a16="http://schemas.microsoft.com/office/drawing/2014/main" id="{BCF1E106-DB05-F32A-9914-9CA3372E6DFA}"/>
              </a:ext>
            </a:extLst>
          </p:cNvPr>
          <p:cNvSpPr/>
          <p:nvPr/>
        </p:nvSpPr>
        <p:spPr>
          <a:xfrm>
            <a:off x="7190509" y="1361209"/>
            <a:ext cx="1319645" cy="644237"/>
          </a:xfrm>
          <a:prstGeom prst="flowChartPunchedTap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/>
              <a:t>عدد اول است</a:t>
            </a:r>
            <a:endParaRPr lang="en-US" dirty="0"/>
          </a:p>
        </p:txBody>
      </p:sp>
      <p:sp>
        <p:nvSpPr>
          <p:cNvPr id="23" name="Diamond 22">
            <a:extLst>
              <a:ext uri="{FF2B5EF4-FFF2-40B4-BE49-F238E27FC236}">
                <a16:creationId xmlns:a16="http://schemas.microsoft.com/office/drawing/2014/main" id="{F5728346-F8CB-EE27-9169-05A542DE6293}"/>
              </a:ext>
            </a:extLst>
          </p:cNvPr>
          <p:cNvSpPr/>
          <p:nvPr/>
        </p:nvSpPr>
        <p:spPr>
          <a:xfrm>
            <a:off x="4771597" y="2692414"/>
            <a:ext cx="2060864" cy="665018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N%2==0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5F7BD65-97D0-7E08-3008-8E74061207EB}"/>
              </a:ext>
            </a:extLst>
          </p:cNvPr>
          <p:cNvCxnSpPr>
            <a:stCxn id="22" idx="3"/>
          </p:cNvCxnSpPr>
          <p:nvPr/>
        </p:nvCxnSpPr>
        <p:spPr>
          <a:xfrm>
            <a:off x="8510154" y="1683328"/>
            <a:ext cx="748146" cy="47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8358956-46A2-F8C8-B020-C4504C205BC6}"/>
              </a:ext>
            </a:extLst>
          </p:cNvPr>
          <p:cNvCxnSpPr>
            <a:stCxn id="23" idx="3"/>
          </p:cNvCxnSpPr>
          <p:nvPr/>
        </p:nvCxnSpPr>
        <p:spPr>
          <a:xfrm>
            <a:off x="6832461" y="3024923"/>
            <a:ext cx="5385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lowchart: Punched Tape 29">
            <a:extLst>
              <a:ext uri="{FF2B5EF4-FFF2-40B4-BE49-F238E27FC236}">
                <a16:creationId xmlns:a16="http://schemas.microsoft.com/office/drawing/2014/main" id="{A9DD8BCD-C88E-9A20-5137-ECA45FBD6F78}"/>
              </a:ext>
            </a:extLst>
          </p:cNvPr>
          <p:cNvSpPr/>
          <p:nvPr/>
        </p:nvSpPr>
        <p:spPr>
          <a:xfrm>
            <a:off x="7376032" y="2642533"/>
            <a:ext cx="1392382" cy="665016"/>
          </a:xfrm>
          <a:prstGeom prst="flowChartPunchedTap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/>
              <a:t>عدد اول نیست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D9BE74E-488E-6E06-61D0-0729357F978D}"/>
              </a:ext>
            </a:extLst>
          </p:cNvPr>
          <p:cNvSpPr txBox="1"/>
          <p:nvPr/>
        </p:nvSpPr>
        <p:spPr>
          <a:xfrm>
            <a:off x="6726821" y="2677048"/>
            <a:ext cx="644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true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6D5F14C-5B69-D29D-EF70-8ABC6707F1F1}"/>
              </a:ext>
            </a:extLst>
          </p:cNvPr>
          <p:cNvSpPr txBox="1"/>
          <p:nvPr/>
        </p:nvSpPr>
        <p:spPr>
          <a:xfrm>
            <a:off x="4306238" y="2627922"/>
            <a:ext cx="669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false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260A88E-1413-00CA-E943-21A043E8A606}"/>
              </a:ext>
            </a:extLst>
          </p:cNvPr>
          <p:cNvCxnSpPr>
            <a:cxnSpLocks/>
            <a:stCxn id="30" idx="3"/>
            <a:endCxn id="36" idx="2"/>
          </p:cNvCxnSpPr>
          <p:nvPr/>
        </p:nvCxnSpPr>
        <p:spPr>
          <a:xfrm flipV="1">
            <a:off x="8768414" y="2894921"/>
            <a:ext cx="632776" cy="80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434234D7-676E-93F4-7529-58919182E486}"/>
              </a:ext>
            </a:extLst>
          </p:cNvPr>
          <p:cNvSpPr/>
          <p:nvPr/>
        </p:nvSpPr>
        <p:spPr>
          <a:xfrm>
            <a:off x="9331037" y="1337325"/>
            <a:ext cx="955964" cy="7864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/>
              <a:t>پایان</a:t>
            </a:r>
            <a:endParaRPr lang="en-US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7E6B15A0-FF93-3E2F-01C3-3F884694CE5B}"/>
              </a:ext>
            </a:extLst>
          </p:cNvPr>
          <p:cNvSpPr/>
          <p:nvPr/>
        </p:nvSpPr>
        <p:spPr>
          <a:xfrm>
            <a:off x="9401190" y="2495592"/>
            <a:ext cx="955960" cy="79865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/>
              <a:t>پایان</a:t>
            </a:r>
            <a:endParaRPr lang="en-US" dirty="0"/>
          </a:p>
        </p:txBody>
      </p: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388152CF-C4E2-6342-BC41-AA6316070258}"/>
              </a:ext>
            </a:extLst>
          </p:cNvPr>
          <p:cNvCxnSpPr>
            <a:cxnSpLocks/>
            <a:stCxn id="24" idx="2"/>
          </p:cNvCxnSpPr>
          <p:nvPr/>
        </p:nvCxnSpPr>
        <p:spPr>
          <a:xfrm rot="5400000">
            <a:off x="2586663" y="2603384"/>
            <a:ext cx="227191" cy="193308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D27FD11-F54E-00C0-65F1-86F33A0B1FF5}"/>
              </a:ext>
            </a:extLst>
          </p:cNvPr>
          <p:cNvCxnSpPr>
            <a:cxnSpLocks/>
          </p:cNvCxnSpPr>
          <p:nvPr/>
        </p:nvCxnSpPr>
        <p:spPr>
          <a:xfrm>
            <a:off x="1733714" y="4313701"/>
            <a:ext cx="7940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D6CD0CB9-0EBD-45FF-64B4-5AE1D23B4CC6}"/>
              </a:ext>
            </a:extLst>
          </p:cNvPr>
          <p:cNvSpPr/>
          <p:nvPr/>
        </p:nvSpPr>
        <p:spPr>
          <a:xfrm>
            <a:off x="2502064" y="4020989"/>
            <a:ext cx="1063344" cy="5517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A//2==B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47AA70B-6409-390F-3CA0-36BFCDEEB0BF}"/>
              </a:ext>
            </a:extLst>
          </p:cNvPr>
          <p:cNvSpPr/>
          <p:nvPr/>
        </p:nvSpPr>
        <p:spPr>
          <a:xfrm>
            <a:off x="4117894" y="4030227"/>
            <a:ext cx="857689" cy="4880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</a:t>
            </a:r>
            <a:r>
              <a:rPr lang="en-US" dirty="0"/>
              <a:t>==3</a:t>
            </a:r>
          </a:p>
        </p:txBody>
      </p:sp>
      <p:sp>
        <p:nvSpPr>
          <p:cNvPr id="50" name="Diamond 49">
            <a:extLst>
              <a:ext uri="{FF2B5EF4-FFF2-40B4-BE49-F238E27FC236}">
                <a16:creationId xmlns:a16="http://schemas.microsoft.com/office/drawing/2014/main" id="{D955D94A-1F1E-7A5A-3B74-B80ECC04865B}"/>
              </a:ext>
            </a:extLst>
          </p:cNvPr>
          <p:cNvSpPr/>
          <p:nvPr/>
        </p:nvSpPr>
        <p:spPr>
          <a:xfrm>
            <a:off x="5474257" y="3826987"/>
            <a:ext cx="1813212" cy="859638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N%i</a:t>
            </a:r>
            <a:r>
              <a:rPr lang="en-US" dirty="0"/>
              <a:t>==0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5FB59ED4-8DDF-0FD8-A9BF-3BE70BEB8A3E}"/>
              </a:ext>
            </a:extLst>
          </p:cNvPr>
          <p:cNvCxnSpPr>
            <a:cxnSpLocks/>
          </p:cNvCxnSpPr>
          <p:nvPr/>
        </p:nvCxnSpPr>
        <p:spPr>
          <a:xfrm flipV="1">
            <a:off x="3374887" y="4296881"/>
            <a:ext cx="73234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8A7D07E-B798-C39C-B714-FDC33732901E}"/>
              </a:ext>
            </a:extLst>
          </p:cNvPr>
          <p:cNvCxnSpPr>
            <a:cxnSpLocks/>
          </p:cNvCxnSpPr>
          <p:nvPr/>
        </p:nvCxnSpPr>
        <p:spPr>
          <a:xfrm>
            <a:off x="4688215" y="4263036"/>
            <a:ext cx="786042" cy="11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1CC2CAD-5391-513E-FCD5-C05FDDAF3EB1}"/>
              </a:ext>
            </a:extLst>
          </p:cNvPr>
          <p:cNvCxnSpPr>
            <a:cxnSpLocks/>
            <a:stCxn id="50" idx="3"/>
          </p:cNvCxnSpPr>
          <p:nvPr/>
        </p:nvCxnSpPr>
        <p:spPr>
          <a:xfrm>
            <a:off x="7287469" y="4256806"/>
            <a:ext cx="480938" cy="62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4DBA3144-2011-D06A-8907-62047886F2FE}"/>
              </a:ext>
            </a:extLst>
          </p:cNvPr>
          <p:cNvCxnSpPr/>
          <p:nvPr/>
        </p:nvCxnSpPr>
        <p:spPr>
          <a:xfrm>
            <a:off x="6399059" y="4659317"/>
            <a:ext cx="0" cy="569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A2EE150F-C3E8-10C1-EB84-37F311CF9AD1}"/>
              </a:ext>
            </a:extLst>
          </p:cNvPr>
          <p:cNvSpPr txBox="1"/>
          <p:nvPr/>
        </p:nvSpPr>
        <p:spPr>
          <a:xfrm>
            <a:off x="7100246" y="3842372"/>
            <a:ext cx="644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true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48CF660-49D4-26A3-081D-C37842DE576C}"/>
              </a:ext>
            </a:extLst>
          </p:cNvPr>
          <p:cNvSpPr txBox="1"/>
          <p:nvPr/>
        </p:nvSpPr>
        <p:spPr>
          <a:xfrm>
            <a:off x="6427220" y="4659820"/>
            <a:ext cx="810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false</a:t>
            </a:r>
          </a:p>
        </p:txBody>
      </p:sp>
      <p:sp>
        <p:nvSpPr>
          <p:cNvPr id="64" name="Flowchart: Punched Tape 63">
            <a:extLst>
              <a:ext uri="{FF2B5EF4-FFF2-40B4-BE49-F238E27FC236}">
                <a16:creationId xmlns:a16="http://schemas.microsoft.com/office/drawing/2014/main" id="{97B68EDF-FB3E-D8DF-F49B-4BA3C8A3F6E1}"/>
              </a:ext>
            </a:extLst>
          </p:cNvPr>
          <p:cNvSpPr/>
          <p:nvPr/>
        </p:nvSpPr>
        <p:spPr>
          <a:xfrm>
            <a:off x="7770970" y="3680657"/>
            <a:ext cx="1290204" cy="776393"/>
          </a:xfrm>
          <a:prstGeom prst="flowChartPunchedTap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/>
              <a:t>عدد اول نیست</a:t>
            </a:r>
            <a:endParaRPr lang="en-US" dirty="0"/>
          </a:p>
        </p:txBody>
      </p:sp>
      <p:sp>
        <p:nvSpPr>
          <p:cNvPr id="69" name="Flowchart: Punched Tape 68">
            <a:extLst>
              <a:ext uri="{FF2B5EF4-FFF2-40B4-BE49-F238E27FC236}">
                <a16:creationId xmlns:a16="http://schemas.microsoft.com/office/drawing/2014/main" id="{2B034F69-6BB5-19F6-8F79-35F21F86BF7F}"/>
              </a:ext>
            </a:extLst>
          </p:cNvPr>
          <p:cNvSpPr/>
          <p:nvPr/>
        </p:nvSpPr>
        <p:spPr>
          <a:xfrm>
            <a:off x="2090875" y="5190319"/>
            <a:ext cx="1360334" cy="644237"/>
          </a:xfrm>
          <a:prstGeom prst="flowChartPunchedTap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/>
              <a:t>عدد اول است</a:t>
            </a:r>
            <a:endParaRPr lang="en-US" dirty="0"/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598EAB83-6CEA-9A82-20D5-00346403E0B1}"/>
              </a:ext>
            </a:extLst>
          </p:cNvPr>
          <p:cNvCxnSpPr>
            <a:cxnSpLocks/>
          </p:cNvCxnSpPr>
          <p:nvPr/>
        </p:nvCxnSpPr>
        <p:spPr>
          <a:xfrm>
            <a:off x="9061174" y="4020989"/>
            <a:ext cx="4585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F4D5155C-A365-71EA-8FF7-CE6CF15BC59A}"/>
              </a:ext>
            </a:extLst>
          </p:cNvPr>
          <p:cNvCxnSpPr>
            <a:cxnSpLocks/>
          </p:cNvCxnSpPr>
          <p:nvPr/>
        </p:nvCxnSpPr>
        <p:spPr>
          <a:xfrm flipH="1">
            <a:off x="1633591" y="5512437"/>
            <a:ext cx="4572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Oval 76">
            <a:extLst>
              <a:ext uri="{FF2B5EF4-FFF2-40B4-BE49-F238E27FC236}">
                <a16:creationId xmlns:a16="http://schemas.microsoft.com/office/drawing/2014/main" id="{77AA9BB1-D827-64B1-87E7-632ED98DCFBA}"/>
              </a:ext>
            </a:extLst>
          </p:cNvPr>
          <p:cNvSpPr/>
          <p:nvPr/>
        </p:nvSpPr>
        <p:spPr>
          <a:xfrm>
            <a:off x="9539517" y="3642756"/>
            <a:ext cx="775855" cy="67094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/>
              <a:t>پایان</a:t>
            </a:r>
            <a:endParaRPr lang="en-US" dirty="0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CAA3B2D4-B865-4181-B6E3-577E7FF5FE82}"/>
              </a:ext>
            </a:extLst>
          </p:cNvPr>
          <p:cNvSpPr/>
          <p:nvPr/>
        </p:nvSpPr>
        <p:spPr>
          <a:xfrm>
            <a:off x="583100" y="5229297"/>
            <a:ext cx="1026066" cy="61204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/>
              <a:t>پایان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31AE01C-1880-5A72-AB0A-F194E075B952}"/>
              </a:ext>
            </a:extLst>
          </p:cNvPr>
          <p:cNvSpPr/>
          <p:nvPr/>
        </p:nvSpPr>
        <p:spPr>
          <a:xfrm>
            <a:off x="5869539" y="5243474"/>
            <a:ext cx="1022648" cy="4675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</a:t>
            </a:r>
            <a:r>
              <a:rPr lang="en-US" dirty="0"/>
              <a:t>==i+2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D96166E-6759-A261-9F31-8384D333AEFC}"/>
              </a:ext>
            </a:extLst>
          </p:cNvPr>
          <p:cNvCxnSpPr/>
          <p:nvPr/>
        </p:nvCxnSpPr>
        <p:spPr>
          <a:xfrm flipH="1" flipV="1">
            <a:off x="4342752" y="2998500"/>
            <a:ext cx="857689" cy="264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Diamond 23">
            <a:extLst>
              <a:ext uri="{FF2B5EF4-FFF2-40B4-BE49-F238E27FC236}">
                <a16:creationId xmlns:a16="http://schemas.microsoft.com/office/drawing/2014/main" id="{844A8C99-3BBC-470B-7974-B6815B105199}"/>
              </a:ext>
            </a:extLst>
          </p:cNvPr>
          <p:cNvSpPr/>
          <p:nvPr/>
        </p:nvSpPr>
        <p:spPr>
          <a:xfrm>
            <a:off x="2990796" y="2567086"/>
            <a:ext cx="1352011" cy="889247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N&lt;=1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8142C6C-E0EF-4FC2-EFF9-82A62AAC7A43}"/>
              </a:ext>
            </a:extLst>
          </p:cNvPr>
          <p:cNvCxnSpPr>
            <a:cxnSpLocks/>
          </p:cNvCxnSpPr>
          <p:nvPr/>
        </p:nvCxnSpPr>
        <p:spPr>
          <a:xfrm flipH="1">
            <a:off x="2599031" y="2968486"/>
            <a:ext cx="590978" cy="13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23791814-0CFF-7876-2674-63DB877040AF}"/>
              </a:ext>
            </a:extLst>
          </p:cNvPr>
          <p:cNvSpPr txBox="1"/>
          <p:nvPr/>
        </p:nvSpPr>
        <p:spPr>
          <a:xfrm>
            <a:off x="2710932" y="3244334"/>
            <a:ext cx="642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false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26730B0-BDA8-A8E9-FEF0-111A61255AA9}"/>
              </a:ext>
            </a:extLst>
          </p:cNvPr>
          <p:cNvSpPr txBox="1"/>
          <p:nvPr/>
        </p:nvSpPr>
        <p:spPr>
          <a:xfrm>
            <a:off x="2581351" y="2636942"/>
            <a:ext cx="768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true</a:t>
            </a:r>
          </a:p>
        </p:txBody>
      </p:sp>
      <p:sp>
        <p:nvSpPr>
          <p:cNvPr id="37" name="Flowchart: Punched Tape 36">
            <a:extLst>
              <a:ext uri="{FF2B5EF4-FFF2-40B4-BE49-F238E27FC236}">
                <a16:creationId xmlns:a16="http://schemas.microsoft.com/office/drawing/2014/main" id="{15DB3F38-A8B6-394E-DE5C-9B35F6BEACC7}"/>
              </a:ext>
            </a:extLst>
          </p:cNvPr>
          <p:cNvSpPr/>
          <p:nvPr/>
        </p:nvSpPr>
        <p:spPr>
          <a:xfrm>
            <a:off x="1763790" y="2501216"/>
            <a:ext cx="838220" cy="793021"/>
          </a:xfrm>
          <a:prstGeom prst="flowChartPunchedTap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/>
              <a:t>عدد اول نیست</a:t>
            </a:r>
            <a:endParaRPr lang="en-US" dirty="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437EE65-8BD8-0651-ADC2-833DD830C51F}"/>
              </a:ext>
            </a:extLst>
          </p:cNvPr>
          <p:cNvCxnSpPr>
            <a:stCxn id="37" idx="1"/>
          </p:cNvCxnSpPr>
          <p:nvPr/>
        </p:nvCxnSpPr>
        <p:spPr>
          <a:xfrm flipH="1" flipV="1">
            <a:off x="1340427" y="2894921"/>
            <a:ext cx="423363" cy="28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5FC67D8B-FA3C-7ACC-1B48-E18961EE1B06}"/>
              </a:ext>
            </a:extLst>
          </p:cNvPr>
          <p:cNvSpPr/>
          <p:nvPr/>
        </p:nvSpPr>
        <p:spPr>
          <a:xfrm>
            <a:off x="582810" y="2474418"/>
            <a:ext cx="764972" cy="72715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/>
              <a:t>پایان</a:t>
            </a:r>
            <a:endParaRPr lang="en-US" dirty="0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2B82683-D1FC-3FB4-6060-3DB740AFDD20}"/>
              </a:ext>
            </a:extLst>
          </p:cNvPr>
          <p:cNvCxnSpPr>
            <a:stCxn id="5" idx="1"/>
          </p:cNvCxnSpPr>
          <p:nvPr/>
        </p:nvCxnSpPr>
        <p:spPr>
          <a:xfrm flipH="1" flipV="1">
            <a:off x="5338650" y="5454069"/>
            <a:ext cx="530889" cy="231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Diamond 58">
            <a:extLst>
              <a:ext uri="{FF2B5EF4-FFF2-40B4-BE49-F238E27FC236}">
                <a16:creationId xmlns:a16="http://schemas.microsoft.com/office/drawing/2014/main" id="{B5FE3CE6-F917-225F-F8D0-CAAA52A62D18}"/>
              </a:ext>
            </a:extLst>
          </p:cNvPr>
          <p:cNvSpPr/>
          <p:nvPr/>
        </p:nvSpPr>
        <p:spPr>
          <a:xfrm>
            <a:off x="4019881" y="5145455"/>
            <a:ext cx="1360331" cy="624435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</a:t>
            </a:r>
            <a:r>
              <a:rPr lang="en-US" dirty="0"/>
              <a:t>&lt;=B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41D10E72-5400-AB73-0D3D-13AF692F6B94}"/>
              </a:ext>
            </a:extLst>
          </p:cNvPr>
          <p:cNvCxnSpPr/>
          <p:nvPr/>
        </p:nvCxnSpPr>
        <p:spPr>
          <a:xfrm flipV="1">
            <a:off x="5011547" y="4485311"/>
            <a:ext cx="904011" cy="8088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59FE6CC3-EB3D-56DF-B283-5B885610359C}"/>
              </a:ext>
            </a:extLst>
          </p:cNvPr>
          <p:cNvSpPr txBox="1"/>
          <p:nvPr/>
        </p:nvSpPr>
        <p:spPr>
          <a:xfrm rot="19111801">
            <a:off x="4845878" y="4674561"/>
            <a:ext cx="794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true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9C023B94-BD3F-B258-3E80-65AA7245FBC9}"/>
              </a:ext>
            </a:extLst>
          </p:cNvPr>
          <p:cNvCxnSpPr>
            <a:stCxn id="59" idx="1"/>
          </p:cNvCxnSpPr>
          <p:nvPr/>
        </p:nvCxnSpPr>
        <p:spPr>
          <a:xfrm flipH="1">
            <a:off x="3491345" y="5457673"/>
            <a:ext cx="528536" cy="79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231F4330-7B96-ED73-15BA-28F6B95A5522}"/>
              </a:ext>
            </a:extLst>
          </p:cNvPr>
          <p:cNvSpPr txBox="1"/>
          <p:nvPr/>
        </p:nvSpPr>
        <p:spPr>
          <a:xfrm>
            <a:off x="3510337" y="5100730"/>
            <a:ext cx="824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1400460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A227A-C2FD-043A-682F-B02FB2E2C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0389"/>
          </a:xfrm>
        </p:spPr>
        <p:txBody>
          <a:bodyPr/>
          <a:lstStyle/>
          <a:p>
            <a:pPr algn="r" rtl="1"/>
            <a:r>
              <a:rPr lang="en-US" dirty="0"/>
              <a:t>2.</a:t>
            </a:r>
            <a:r>
              <a:rPr lang="fa-IR" dirty="0"/>
              <a:t>تشخیص عدد آیینه ای</a:t>
            </a:r>
            <a:endParaRPr lang="en-US" dirty="0"/>
          </a:p>
        </p:txBody>
      </p:sp>
      <p:pic>
        <p:nvPicPr>
          <p:cNvPr id="21" name="Content Placeholder 20">
            <a:extLst>
              <a:ext uri="{FF2B5EF4-FFF2-40B4-BE49-F238E27FC236}">
                <a16:creationId xmlns:a16="http://schemas.microsoft.com/office/drawing/2014/main" id="{D610B57F-A3CA-D938-7C5B-9491C2F09B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74974" y="1726458"/>
            <a:ext cx="676715" cy="164606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51A95E0B-1E9D-1823-A90C-DEAEC9E9A692}"/>
              </a:ext>
            </a:extLst>
          </p:cNvPr>
          <p:cNvSpPr/>
          <p:nvPr/>
        </p:nvSpPr>
        <p:spPr>
          <a:xfrm>
            <a:off x="633845" y="1430917"/>
            <a:ext cx="953875" cy="71697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/>
              <a:t>شروع</a:t>
            </a:r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051417F-A8E2-5A75-DE9A-6A01FB50F7B6}"/>
              </a:ext>
            </a:extLst>
          </p:cNvPr>
          <p:cNvCxnSpPr>
            <a:cxnSpLocks/>
          </p:cNvCxnSpPr>
          <p:nvPr/>
        </p:nvCxnSpPr>
        <p:spPr>
          <a:xfrm>
            <a:off x="1587720" y="1818081"/>
            <a:ext cx="4073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663B8B3-E559-E24C-A90E-F05692014401}"/>
              </a:ext>
            </a:extLst>
          </p:cNvPr>
          <p:cNvCxnSpPr/>
          <p:nvPr/>
        </p:nvCxnSpPr>
        <p:spPr>
          <a:xfrm>
            <a:off x="2661091" y="1775922"/>
            <a:ext cx="4987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7073814A-A079-A518-8D23-077441199139}"/>
              </a:ext>
            </a:extLst>
          </p:cNvPr>
          <p:cNvSpPr/>
          <p:nvPr/>
        </p:nvSpPr>
        <p:spPr>
          <a:xfrm>
            <a:off x="3174922" y="1470965"/>
            <a:ext cx="634884" cy="5839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</a:t>
            </a:r>
            <a:r>
              <a:rPr lang="en-US" dirty="0"/>
              <a:t>==0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5176374-9AE4-7EF2-CBEC-91024D6B89D3}"/>
              </a:ext>
            </a:extLst>
          </p:cNvPr>
          <p:cNvCxnSpPr/>
          <p:nvPr/>
        </p:nvCxnSpPr>
        <p:spPr>
          <a:xfrm>
            <a:off x="4603173" y="1865814"/>
            <a:ext cx="5922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Diamond 12">
            <a:extLst>
              <a:ext uri="{FF2B5EF4-FFF2-40B4-BE49-F238E27FC236}">
                <a16:creationId xmlns:a16="http://schemas.microsoft.com/office/drawing/2014/main" id="{EEAC33E7-B019-B468-1730-60A1A05BD2B8}"/>
              </a:ext>
            </a:extLst>
          </p:cNvPr>
          <p:cNvSpPr/>
          <p:nvPr/>
        </p:nvSpPr>
        <p:spPr>
          <a:xfrm>
            <a:off x="5179866" y="1470965"/>
            <a:ext cx="1365395" cy="789698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N&lt;10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5C94A58-2F8F-8D3A-9C37-64DC87B66D0B}"/>
              </a:ext>
            </a:extLst>
          </p:cNvPr>
          <p:cNvCxnSpPr/>
          <p:nvPr/>
        </p:nvCxnSpPr>
        <p:spPr>
          <a:xfrm>
            <a:off x="6291204" y="1865814"/>
            <a:ext cx="5818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D948D64-B423-A0CF-BCBF-577F2FDDA7F4}"/>
              </a:ext>
            </a:extLst>
          </p:cNvPr>
          <p:cNvCxnSpPr>
            <a:cxnSpLocks/>
            <a:stCxn id="13" idx="2"/>
          </p:cNvCxnSpPr>
          <p:nvPr/>
        </p:nvCxnSpPr>
        <p:spPr>
          <a:xfrm flipH="1">
            <a:off x="5840032" y="2260663"/>
            <a:ext cx="22532" cy="3554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F64322E-4ACD-BE0E-C0AE-735F3428CD18}"/>
              </a:ext>
            </a:extLst>
          </p:cNvPr>
          <p:cNvSpPr txBox="1"/>
          <p:nvPr/>
        </p:nvSpPr>
        <p:spPr>
          <a:xfrm>
            <a:off x="5982055" y="2149647"/>
            <a:ext cx="883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true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0D0078F-DEF2-BB0D-0723-2D4F47528EF8}"/>
              </a:ext>
            </a:extLst>
          </p:cNvPr>
          <p:cNvSpPr txBox="1"/>
          <p:nvPr/>
        </p:nvSpPr>
        <p:spPr>
          <a:xfrm flipH="1">
            <a:off x="6283691" y="1441040"/>
            <a:ext cx="883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false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9B90063-BBD3-53B6-0386-BA9E26554D37}"/>
              </a:ext>
            </a:extLst>
          </p:cNvPr>
          <p:cNvCxnSpPr>
            <a:cxnSpLocks/>
          </p:cNvCxnSpPr>
          <p:nvPr/>
        </p:nvCxnSpPr>
        <p:spPr>
          <a:xfrm flipH="1">
            <a:off x="9239872" y="2798282"/>
            <a:ext cx="4824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B6881ED-6AAC-9354-7B15-E012BD1FD1F7}"/>
              </a:ext>
            </a:extLst>
          </p:cNvPr>
          <p:cNvCxnSpPr/>
          <p:nvPr/>
        </p:nvCxnSpPr>
        <p:spPr>
          <a:xfrm>
            <a:off x="7651619" y="1837170"/>
            <a:ext cx="5818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B83D114-7EAB-AE05-2767-9224CD7C7FB6}"/>
              </a:ext>
            </a:extLst>
          </p:cNvPr>
          <p:cNvSpPr txBox="1"/>
          <p:nvPr/>
        </p:nvSpPr>
        <p:spPr>
          <a:xfrm>
            <a:off x="9399007" y="3588245"/>
            <a:ext cx="883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false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ED9572E-F749-0988-873E-92F39CC373EC}"/>
              </a:ext>
            </a:extLst>
          </p:cNvPr>
          <p:cNvSpPr txBox="1"/>
          <p:nvPr/>
        </p:nvSpPr>
        <p:spPr>
          <a:xfrm>
            <a:off x="10471094" y="4291662"/>
            <a:ext cx="935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true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C81C7D2-9F02-4D27-4D69-CD52F01AD765}"/>
              </a:ext>
            </a:extLst>
          </p:cNvPr>
          <p:cNvSpPr/>
          <p:nvPr/>
        </p:nvSpPr>
        <p:spPr>
          <a:xfrm>
            <a:off x="8239203" y="1567141"/>
            <a:ext cx="1181978" cy="5018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K==N/10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34EF3FB-369E-BD24-1890-1BCB6D80E631}"/>
              </a:ext>
            </a:extLst>
          </p:cNvPr>
          <p:cNvCxnSpPr>
            <a:cxnSpLocks/>
          </p:cNvCxnSpPr>
          <p:nvPr/>
        </p:nvCxnSpPr>
        <p:spPr>
          <a:xfrm>
            <a:off x="10555151" y="2082132"/>
            <a:ext cx="0" cy="383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Diamond 29">
            <a:extLst>
              <a:ext uri="{FF2B5EF4-FFF2-40B4-BE49-F238E27FC236}">
                <a16:creationId xmlns:a16="http://schemas.microsoft.com/office/drawing/2014/main" id="{1370939A-B95A-34D2-9D27-DDFFEBA41597}"/>
              </a:ext>
            </a:extLst>
          </p:cNvPr>
          <p:cNvSpPr/>
          <p:nvPr/>
        </p:nvSpPr>
        <p:spPr>
          <a:xfrm>
            <a:off x="9736859" y="2442010"/>
            <a:ext cx="1616941" cy="710502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K==0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9054521-9120-0893-9E86-AC9FB055AC01}"/>
              </a:ext>
            </a:extLst>
          </p:cNvPr>
          <p:cNvCxnSpPr>
            <a:cxnSpLocks/>
          </p:cNvCxnSpPr>
          <p:nvPr/>
        </p:nvCxnSpPr>
        <p:spPr>
          <a:xfrm flipH="1">
            <a:off x="9414142" y="3986754"/>
            <a:ext cx="6310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3A20997-2FAB-3A8A-33E1-3FC694E1E01D}"/>
              </a:ext>
            </a:extLst>
          </p:cNvPr>
          <p:cNvCxnSpPr>
            <a:cxnSpLocks/>
            <a:stCxn id="30" idx="2"/>
          </p:cNvCxnSpPr>
          <p:nvPr/>
        </p:nvCxnSpPr>
        <p:spPr>
          <a:xfrm flipH="1">
            <a:off x="10545329" y="3152512"/>
            <a:ext cx="1" cy="4928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8EA7CEF2-76BA-1D72-A016-3FE1E95DC6B8}"/>
              </a:ext>
            </a:extLst>
          </p:cNvPr>
          <p:cNvSpPr txBox="1"/>
          <p:nvPr/>
        </p:nvSpPr>
        <p:spPr>
          <a:xfrm>
            <a:off x="10555151" y="3158037"/>
            <a:ext cx="892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true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FF8C860-D72C-3C42-CC1F-93158DF0DBB7}"/>
              </a:ext>
            </a:extLst>
          </p:cNvPr>
          <p:cNvSpPr txBox="1"/>
          <p:nvPr/>
        </p:nvSpPr>
        <p:spPr>
          <a:xfrm>
            <a:off x="9205470" y="2438388"/>
            <a:ext cx="758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false</a:t>
            </a:r>
          </a:p>
        </p:txBody>
      </p:sp>
      <p:sp>
        <p:nvSpPr>
          <p:cNvPr id="40" name="Flowchart: Punched Tape 39">
            <a:extLst>
              <a:ext uri="{FF2B5EF4-FFF2-40B4-BE49-F238E27FC236}">
                <a16:creationId xmlns:a16="http://schemas.microsoft.com/office/drawing/2014/main" id="{17B95FD0-933A-F4E0-029A-D46AD154A846}"/>
              </a:ext>
            </a:extLst>
          </p:cNvPr>
          <p:cNvSpPr/>
          <p:nvPr/>
        </p:nvSpPr>
        <p:spPr>
          <a:xfrm>
            <a:off x="8536561" y="3605651"/>
            <a:ext cx="862446" cy="750389"/>
          </a:xfrm>
          <a:prstGeom prst="flowChartPunchedTap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/>
              <a:t>آیینه ای است</a:t>
            </a:r>
            <a:endParaRPr lang="en-US" dirty="0"/>
          </a:p>
        </p:txBody>
      </p:sp>
      <p:sp>
        <p:nvSpPr>
          <p:cNvPr id="42" name="Flowchart: Punched Tape 41">
            <a:extLst>
              <a:ext uri="{FF2B5EF4-FFF2-40B4-BE49-F238E27FC236}">
                <a16:creationId xmlns:a16="http://schemas.microsoft.com/office/drawing/2014/main" id="{C1A020DD-C205-A74E-AF86-9927A73725F1}"/>
              </a:ext>
            </a:extLst>
          </p:cNvPr>
          <p:cNvSpPr/>
          <p:nvPr/>
        </p:nvSpPr>
        <p:spPr>
          <a:xfrm>
            <a:off x="5433410" y="2495155"/>
            <a:ext cx="998575" cy="900040"/>
          </a:xfrm>
          <a:prstGeom prst="flowChartPunchedTap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/>
              <a:t>آیینه ای نیست</a:t>
            </a:r>
            <a:endParaRPr lang="en-US" dirty="0"/>
          </a:p>
        </p:txBody>
      </p:sp>
      <p:sp>
        <p:nvSpPr>
          <p:cNvPr id="43" name="Flowchart: Punched Tape 42">
            <a:extLst>
              <a:ext uri="{FF2B5EF4-FFF2-40B4-BE49-F238E27FC236}">
                <a16:creationId xmlns:a16="http://schemas.microsoft.com/office/drawing/2014/main" id="{70FAAC9F-062D-9042-7EDF-8DBF0E0F9D7F}"/>
              </a:ext>
            </a:extLst>
          </p:cNvPr>
          <p:cNvSpPr/>
          <p:nvPr/>
        </p:nvSpPr>
        <p:spPr>
          <a:xfrm>
            <a:off x="10126812" y="4679518"/>
            <a:ext cx="1023515" cy="751560"/>
          </a:xfrm>
          <a:prstGeom prst="flowChartPunchedTap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/>
              <a:t>آیینه ای نیست</a:t>
            </a:r>
            <a:endParaRPr lang="en-US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9ADCFD1-71C8-FD8C-622A-AE5BA0F5C1F9}"/>
              </a:ext>
            </a:extLst>
          </p:cNvPr>
          <p:cNvCxnSpPr>
            <a:cxnSpLocks/>
          </p:cNvCxnSpPr>
          <p:nvPr/>
        </p:nvCxnSpPr>
        <p:spPr>
          <a:xfrm>
            <a:off x="10545329" y="4236851"/>
            <a:ext cx="0" cy="4789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FF59A93-D6DC-300E-6569-D53F4F7FBD7C}"/>
              </a:ext>
            </a:extLst>
          </p:cNvPr>
          <p:cNvCxnSpPr>
            <a:cxnSpLocks/>
          </p:cNvCxnSpPr>
          <p:nvPr/>
        </p:nvCxnSpPr>
        <p:spPr>
          <a:xfrm>
            <a:off x="9239872" y="1838453"/>
            <a:ext cx="6402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D57A72AA-A738-3EB0-1A86-C673693ACB1B}"/>
              </a:ext>
            </a:extLst>
          </p:cNvPr>
          <p:cNvCxnSpPr>
            <a:cxnSpLocks/>
          </p:cNvCxnSpPr>
          <p:nvPr/>
        </p:nvCxnSpPr>
        <p:spPr>
          <a:xfrm flipH="1">
            <a:off x="5882833" y="3152511"/>
            <a:ext cx="1" cy="5087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E225E108-8BAE-DA45-0D95-A74D73B8DDA1}"/>
              </a:ext>
            </a:extLst>
          </p:cNvPr>
          <p:cNvCxnSpPr>
            <a:cxnSpLocks/>
          </p:cNvCxnSpPr>
          <p:nvPr/>
        </p:nvCxnSpPr>
        <p:spPr>
          <a:xfrm>
            <a:off x="9011701" y="4125267"/>
            <a:ext cx="0" cy="5357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54CAAAD2-1E4B-FB60-B85C-E3F563611F16}"/>
              </a:ext>
            </a:extLst>
          </p:cNvPr>
          <p:cNvSpPr/>
          <p:nvPr/>
        </p:nvSpPr>
        <p:spPr>
          <a:xfrm>
            <a:off x="8581343" y="4674415"/>
            <a:ext cx="860716" cy="76176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/>
              <a:t>پایان</a:t>
            </a:r>
            <a:endParaRPr lang="en-US" dirty="0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A629AB82-8EF9-68F5-4505-E2E611ECB675}"/>
              </a:ext>
            </a:extLst>
          </p:cNvPr>
          <p:cNvSpPr/>
          <p:nvPr/>
        </p:nvSpPr>
        <p:spPr>
          <a:xfrm>
            <a:off x="5453800" y="3678303"/>
            <a:ext cx="917990" cy="55854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/>
              <a:t>پایان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9291471-31A9-7195-877B-C32D6181A5BD}"/>
              </a:ext>
            </a:extLst>
          </p:cNvPr>
          <p:cNvSpPr/>
          <p:nvPr/>
        </p:nvSpPr>
        <p:spPr>
          <a:xfrm>
            <a:off x="8347632" y="2552544"/>
            <a:ext cx="884956" cy="5379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N==K</a:t>
            </a:r>
          </a:p>
        </p:txBody>
      </p:sp>
      <p:sp>
        <p:nvSpPr>
          <p:cNvPr id="27" name="Diamond 26">
            <a:extLst>
              <a:ext uri="{FF2B5EF4-FFF2-40B4-BE49-F238E27FC236}">
                <a16:creationId xmlns:a16="http://schemas.microsoft.com/office/drawing/2014/main" id="{95EECCCE-E9CF-DC20-9123-206C0F0DFE7E}"/>
              </a:ext>
            </a:extLst>
          </p:cNvPr>
          <p:cNvSpPr/>
          <p:nvPr/>
        </p:nvSpPr>
        <p:spPr>
          <a:xfrm>
            <a:off x="9940331" y="3661217"/>
            <a:ext cx="1209996" cy="639259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</a:t>
            </a:r>
            <a:r>
              <a:rPr lang="en-US" dirty="0"/>
              <a:t>==T</a:t>
            </a:r>
          </a:p>
        </p:txBody>
      </p:sp>
      <p:sp>
        <p:nvSpPr>
          <p:cNvPr id="20" name="Parallelogram 19">
            <a:extLst>
              <a:ext uri="{FF2B5EF4-FFF2-40B4-BE49-F238E27FC236}">
                <a16:creationId xmlns:a16="http://schemas.microsoft.com/office/drawing/2014/main" id="{E5101E6B-161B-1D35-C944-8290C8B0910A}"/>
              </a:ext>
            </a:extLst>
          </p:cNvPr>
          <p:cNvSpPr/>
          <p:nvPr/>
        </p:nvSpPr>
        <p:spPr>
          <a:xfrm>
            <a:off x="1867203" y="1457877"/>
            <a:ext cx="1043270" cy="815874"/>
          </a:xfrm>
          <a:prstGeom prst="parallelogram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 </a:t>
            </a:r>
            <a:r>
              <a:rPr lang="fa-IR" dirty="0"/>
              <a:t>را دریافت کن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26D8DCA-BB14-DA2D-5138-65221B048B5A}"/>
              </a:ext>
            </a:extLst>
          </p:cNvPr>
          <p:cNvSpPr/>
          <p:nvPr/>
        </p:nvSpPr>
        <p:spPr>
          <a:xfrm>
            <a:off x="4074255" y="1601033"/>
            <a:ext cx="922370" cy="4571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T==N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17FA3BB-67B2-89AB-B45B-DC92FE90563E}"/>
              </a:ext>
            </a:extLst>
          </p:cNvPr>
          <p:cNvSpPr/>
          <p:nvPr/>
        </p:nvSpPr>
        <p:spPr>
          <a:xfrm>
            <a:off x="6865891" y="1586230"/>
            <a:ext cx="979082" cy="5018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P==10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23F0E14-BD9E-7E1B-B661-84F532D69039}"/>
              </a:ext>
            </a:extLst>
          </p:cNvPr>
          <p:cNvSpPr/>
          <p:nvPr/>
        </p:nvSpPr>
        <p:spPr>
          <a:xfrm>
            <a:off x="9880105" y="1530568"/>
            <a:ext cx="1181978" cy="5750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</a:t>
            </a:r>
            <a:r>
              <a:rPr lang="en-US" dirty="0"/>
              <a:t>==</a:t>
            </a:r>
            <a:r>
              <a:rPr lang="en-US" dirty="0" err="1"/>
              <a:t>i+k</a:t>
            </a:r>
            <a:r>
              <a:rPr lang="en-US" dirty="0"/>
              <a:t>*10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7DCED540-98A2-F907-D0B2-AA7DF5F83640}"/>
              </a:ext>
            </a:extLst>
          </p:cNvPr>
          <p:cNvCxnSpPr>
            <a:stCxn id="8" idx="1"/>
          </p:cNvCxnSpPr>
          <p:nvPr/>
        </p:nvCxnSpPr>
        <p:spPr>
          <a:xfrm flipH="1">
            <a:off x="7424034" y="2821495"/>
            <a:ext cx="92359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56719DB6-E5D1-3090-A8EC-FCB1933D64A4}"/>
              </a:ext>
            </a:extLst>
          </p:cNvPr>
          <p:cNvCxnSpPr/>
          <p:nvPr/>
        </p:nvCxnSpPr>
        <p:spPr>
          <a:xfrm flipV="1">
            <a:off x="7424034" y="2147887"/>
            <a:ext cx="0" cy="6736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A360832-7BB1-01E3-23E9-22B851BB7891}"/>
              </a:ext>
            </a:extLst>
          </p:cNvPr>
          <p:cNvCxnSpPr>
            <a:stCxn id="43" idx="1"/>
          </p:cNvCxnSpPr>
          <p:nvPr/>
        </p:nvCxnSpPr>
        <p:spPr>
          <a:xfrm flipH="1">
            <a:off x="9481081" y="5055298"/>
            <a:ext cx="6457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7891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DE403-35C0-E472-300B-BB598730D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7409"/>
            <a:ext cx="10515600" cy="624674"/>
          </a:xfrm>
        </p:spPr>
        <p:txBody>
          <a:bodyPr>
            <a:normAutofit fontScale="90000"/>
          </a:bodyPr>
          <a:lstStyle/>
          <a:p>
            <a:pPr algn="r" rtl="1"/>
            <a:r>
              <a:rPr lang="fa-IR" dirty="0"/>
              <a:t>3.تشخیص عدد اول و آیینه ای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9998AF-A7B5-9EF7-E412-AEDC4C257F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588" y="802084"/>
            <a:ext cx="12015412" cy="6055916"/>
          </a:xfrm>
        </p:spPr>
        <p:txBody>
          <a:bodyPr/>
          <a:lstStyle/>
          <a:p>
            <a:pPr marL="0" indent="0">
              <a:buNone/>
            </a:pPr>
            <a:r>
              <a:rPr lang="fa-IR" dirty="0"/>
              <a:t> </a:t>
            </a:r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E1B4BF6-DAE9-502D-C198-1944CA28018A}"/>
              </a:ext>
            </a:extLst>
          </p:cNvPr>
          <p:cNvSpPr/>
          <p:nvPr/>
        </p:nvSpPr>
        <p:spPr>
          <a:xfrm>
            <a:off x="897082" y="955492"/>
            <a:ext cx="1153393" cy="72783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/>
              <a:t>شروع</a:t>
            </a:r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0B9B484-E4C8-60BC-3775-4193F9FBEF77}"/>
              </a:ext>
            </a:extLst>
          </p:cNvPr>
          <p:cNvCxnSpPr/>
          <p:nvPr/>
        </p:nvCxnSpPr>
        <p:spPr>
          <a:xfrm>
            <a:off x="1866023" y="1337325"/>
            <a:ext cx="7689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E8A60156-7954-6713-71FB-51EBC3DE17A7}"/>
              </a:ext>
            </a:extLst>
          </p:cNvPr>
          <p:cNvSpPr/>
          <p:nvPr/>
        </p:nvSpPr>
        <p:spPr>
          <a:xfrm>
            <a:off x="2634951" y="905058"/>
            <a:ext cx="1211416" cy="6900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 </a:t>
            </a:r>
            <a:r>
              <a:rPr lang="fa-IR" dirty="0"/>
              <a:t>را دریافت کن</a:t>
            </a:r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316CFB8-AF75-35C2-F247-88FA779489AE}"/>
              </a:ext>
            </a:extLst>
          </p:cNvPr>
          <p:cNvCxnSpPr/>
          <p:nvPr/>
        </p:nvCxnSpPr>
        <p:spPr>
          <a:xfrm>
            <a:off x="3751118" y="1337325"/>
            <a:ext cx="6961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99DEC7EC-B73A-61B2-012A-D947509D54AD}"/>
              </a:ext>
            </a:extLst>
          </p:cNvPr>
          <p:cNvSpPr/>
          <p:nvPr/>
        </p:nvSpPr>
        <p:spPr>
          <a:xfrm>
            <a:off x="748571" y="2561764"/>
            <a:ext cx="1153393" cy="7986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A==N-1</a:t>
            </a:r>
          </a:p>
        </p:txBody>
      </p:sp>
      <p:sp>
        <p:nvSpPr>
          <p:cNvPr id="11" name="Diamond 10">
            <a:extLst>
              <a:ext uri="{FF2B5EF4-FFF2-40B4-BE49-F238E27FC236}">
                <a16:creationId xmlns:a16="http://schemas.microsoft.com/office/drawing/2014/main" id="{8229C569-82A8-B13D-060C-7BE80430AAFB}"/>
              </a:ext>
            </a:extLst>
          </p:cNvPr>
          <p:cNvSpPr/>
          <p:nvPr/>
        </p:nvSpPr>
        <p:spPr>
          <a:xfrm>
            <a:off x="4449038" y="891067"/>
            <a:ext cx="1401030" cy="813042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N==2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0937A8F-F472-BDC8-F038-80E0A5F24881}"/>
              </a:ext>
            </a:extLst>
          </p:cNvPr>
          <p:cNvCxnSpPr/>
          <p:nvPr/>
        </p:nvCxnSpPr>
        <p:spPr>
          <a:xfrm flipV="1">
            <a:off x="5757429" y="1297590"/>
            <a:ext cx="644237" cy="10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A0901A6-81E2-85A9-4ACE-F1B283E1E2E4}"/>
              </a:ext>
            </a:extLst>
          </p:cNvPr>
          <p:cNvCxnSpPr/>
          <p:nvPr/>
        </p:nvCxnSpPr>
        <p:spPr>
          <a:xfrm>
            <a:off x="5149553" y="1539159"/>
            <a:ext cx="0" cy="6650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AD0081D-B157-1B21-9A1E-21FB28A87BD4}"/>
              </a:ext>
            </a:extLst>
          </p:cNvPr>
          <p:cNvSpPr txBox="1"/>
          <p:nvPr/>
        </p:nvSpPr>
        <p:spPr>
          <a:xfrm>
            <a:off x="5755699" y="985389"/>
            <a:ext cx="644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true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7043427-64F2-EA43-17F7-92D333CCBD3C}"/>
              </a:ext>
            </a:extLst>
          </p:cNvPr>
          <p:cNvSpPr txBox="1"/>
          <p:nvPr/>
        </p:nvSpPr>
        <p:spPr>
          <a:xfrm>
            <a:off x="5139167" y="1679610"/>
            <a:ext cx="810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false</a:t>
            </a:r>
          </a:p>
        </p:txBody>
      </p:sp>
      <p:sp>
        <p:nvSpPr>
          <p:cNvPr id="22" name="Flowchart: Punched Tape 21">
            <a:extLst>
              <a:ext uri="{FF2B5EF4-FFF2-40B4-BE49-F238E27FC236}">
                <a16:creationId xmlns:a16="http://schemas.microsoft.com/office/drawing/2014/main" id="{BCF1E106-DB05-F32A-9914-9CA3372E6DFA}"/>
              </a:ext>
            </a:extLst>
          </p:cNvPr>
          <p:cNvSpPr/>
          <p:nvPr/>
        </p:nvSpPr>
        <p:spPr>
          <a:xfrm>
            <a:off x="6431978" y="894922"/>
            <a:ext cx="1319645" cy="644237"/>
          </a:xfrm>
          <a:prstGeom prst="flowChartPunchedTap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/>
              <a:t>عدد اول است</a:t>
            </a:r>
          </a:p>
          <a:p>
            <a:pPr algn="ctr"/>
            <a:r>
              <a:rPr lang="fa-IR" dirty="0"/>
              <a:t>آیینه ای نیست</a:t>
            </a:r>
            <a:endParaRPr lang="en-US" dirty="0"/>
          </a:p>
        </p:txBody>
      </p:sp>
      <p:sp>
        <p:nvSpPr>
          <p:cNvPr id="23" name="Diamond 22">
            <a:extLst>
              <a:ext uri="{FF2B5EF4-FFF2-40B4-BE49-F238E27FC236}">
                <a16:creationId xmlns:a16="http://schemas.microsoft.com/office/drawing/2014/main" id="{F5728346-F8CB-EE27-9169-05A542DE6293}"/>
              </a:ext>
            </a:extLst>
          </p:cNvPr>
          <p:cNvSpPr/>
          <p:nvPr/>
        </p:nvSpPr>
        <p:spPr>
          <a:xfrm>
            <a:off x="4119121" y="2214361"/>
            <a:ext cx="2060864" cy="665018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N%2==0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5F7BD65-97D0-7E08-3008-8E74061207EB}"/>
              </a:ext>
            </a:extLst>
          </p:cNvPr>
          <p:cNvCxnSpPr>
            <a:cxnSpLocks/>
            <a:stCxn id="22" idx="3"/>
          </p:cNvCxnSpPr>
          <p:nvPr/>
        </p:nvCxnSpPr>
        <p:spPr>
          <a:xfrm flipV="1">
            <a:off x="7751623" y="1214208"/>
            <a:ext cx="633852" cy="28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8358956-46A2-F8C8-B020-C4504C205BC6}"/>
              </a:ext>
            </a:extLst>
          </p:cNvPr>
          <p:cNvCxnSpPr>
            <a:stCxn id="23" idx="3"/>
          </p:cNvCxnSpPr>
          <p:nvPr/>
        </p:nvCxnSpPr>
        <p:spPr>
          <a:xfrm>
            <a:off x="6179985" y="2546870"/>
            <a:ext cx="5385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lowchart: Punched Tape 29">
            <a:extLst>
              <a:ext uri="{FF2B5EF4-FFF2-40B4-BE49-F238E27FC236}">
                <a16:creationId xmlns:a16="http://schemas.microsoft.com/office/drawing/2014/main" id="{A9DD8BCD-C88E-9A20-5137-ECA45FBD6F78}"/>
              </a:ext>
            </a:extLst>
          </p:cNvPr>
          <p:cNvSpPr/>
          <p:nvPr/>
        </p:nvSpPr>
        <p:spPr>
          <a:xfrm>
            <a:off x="6742530" y="2114663"/>
            <a:ext cx="1392382" cy="665016"/>
          </a:xfrm>
          <a:prstGeom prst="flowChartPunchedTap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/>
              <a:t>عدد اول نیست</a:t>
            </a:r>
          </a:p>
          <a:p>
            <a:pPr algn="ctr"/>
            <a:r>
              <a:rPr lang="fa-IR" dirty="0"/>
              <a:t>آیینه ای نیست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D9BE74E-488E-6E06-61D0-0729357F978D}"/>
              </a:ext>
            </a:extLst>
          </p:cNvPr>
          <p:cNvSpPr txBox="1"/>
          <p:nvPr/>
        </p:nvSpPr>
        <p:spPr>
          <a:xfrm>
            <a:off x="5957025" y="2177538"/>
            <a:ext cx="644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true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6D5F14C-5B69-D29D-EF70-8ABC6707F1F1}"/>
              </a:ext>
            </a:extLst>
          </p:cNvPr>
          <p:cNvSpPr txBox="1"/>
          <p:nvPr/>
        </p:nvSpPr>
        <p:spPr>
          <a:xfrm>
            <a:off x="3485717" y="2159714"/>
            <a:ext cx="716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false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260A88E-1413-00CA-E943-21A043E8A606}"/>
              </a:ext>
            </a:extLst>
          </p:cNvPr>
          <p:cNvCxnSpPr>
            <a:cxnSpLocks/>
            <a:stCxn id="30" idx="3"/>
          </p:cNvCxnSpPr>
          <p:nvPr/>
        </p:nvCxnSpPr>
        <p:spPr>
          <a:xfrm flipV="1">
            <a:off x="8134912" y="2446343"/>
            <a:ext cx="562545" cy="8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434234D7-676E-93F4-7529-58919182E486}"/>
              </a:ext>
            </a:extLst>
          </p:cNvPr>
          <p:cNvSpPr/>
          <p:nvPr/>
        </p:nvSpPr>
        <p:spPr>
          <a:xfrm>
            <a:off x="8385475" y="820992"/>
            <a:ext cx="955964" cy="7864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/>
              <a:t>پایان</a:t>
            </a:r>
            <a:endParaRPr lang="en-US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7E6B15A0-FF93-3E2F-01C3-3F884694CE5B}"/>
              </a:ext>
            </a:extLst>
          </p:cNvPr>
          <p:cNvSpPr/>
          <p:nvPr/>
        </p:nvSpPr>
        <p:spPr>
          <a:xfrm>
            <a:off x="8661038" y="2024197"/>
            <a:ext cx="775854" cy="58657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/>
              <a:t>پایان</a:t>
            </a:r>
            <a:endParaRPr lang="en-US" dirty="0"/>
          </a:p>
        </p:txBody>
      </p: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388152CF-C4E2-6342-BC41-AA6316070258}"/>
              </a:ext>
            </a:extLst>
          </p:cNvPr>
          <p:cNvCxnSpPr>
            <a:cxnSpLocks/>
          </p:cNvCxnSpPr>
          <p:nvPr/>
        </p:nvCxnSpPr>
        <p:spPr>
          <a:xfrm rot="10800000" flipV="1">
            <a:off x="1907593" y="2546870"/>
            <a:ext cx="2212615" cy="23016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D27FD11-F54E-00C0-65F1-86F33A0B1FF5}"/>
              </a:ext>
            </a:extLst>
          </p:cNvPr>
          <p:cNvCxnSpPr>
            <a:cxnSpLocks/>
          </p:cNvCxnSpPr>
          <p:nvPr/>
        </p:nvCxnSpPr>
        <p:spPr>
          <a:xfrm>
            <a:off x="1840901" y="3293571"/>
            <a:ext cx="7940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D6CD0CB9-0EBD-45FF-64B4-5AE1D23B4CC6}"/>
              </a:ext>
            </a:extLst>
          </p:cNvPr>
          <p:cNvSpPr/>
          <p:nvPr/>
        </p:nvSpPr>
        <p:spPr>
          <a:xfrm>
            <a:off x="2661139" y="3080104"/>
            <a:ext cx="975904" cy="4785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A//2==B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47AA70B-6409-390F-3CA0-36BFCDEEB0BF}"/>
              </a:ext>
            </a:extLst>
          </p:cNvPr>
          <p:cNvSpPr/>
          <p:nvPr/>
        </p:nvSpPr>
        <p:spPr>
          <a:xfrm>
            <a:off x="4061948" y="3075274"/>
            <a:ext cx="615558" cy="3736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</a:t>
            </a:r>
            <a:r>
              <a:rPr lang="en-US" dirty="0"/>
              <a:t>==3</a:t>
            </a:r>
          </a:p>
        </p:txBody>
      </p:sp>
      <p:sp>
        <p:nvSpPr>
          <p:cNvPr id="50" name="Diamond 49">
            <a:extLst>
              <a:ext uri="{FF2B5EF4-FFF2-40B4-BE49-F238E27FC236}">
                <a16:creationId xmlns:a16="http://schemas.microsoft.com/office/drawing/2014/main" id="{D955D94A-1F1E-7A5A-3B74-B80ECC04865B}"/>
              </a:ext>
            </a:extLst>
          </p:cNvPr>
          <p:cNvSpPr/>
          <p:nvPr/>
        </p:nvSpPr>
        <p:spPr>
          <a:xfrm>
            <a:off x="5226152" y="2994598"/>
            <a:ext cx="1790884" cy="546932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N%i</a:t>
            </a:r>
            <a:r>
              <a:rPr lang="en-US" dirty="0"/>
              <a:t>==0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5FB59ED4-8DDF-0FD8-A9BF-3BE70BEB8A3E}"/>
              </a:ext>
            </a:extLst>
          </p:cNvPr>
          <p:cNvCxnSpPr>
            <a:cxnSpLocks/>
          </p:cNvCxnSpPr>
          <p:nvPr/>
        </p:nvCxnSpPr>
        <p:spPr>
          <a:xfrm flipV="1">
            <a:off x="3329603" y="3318664"/>
            <a:ext cx="73234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8A7D07E-B798-C39C-B714-FDC33732901E}"/>
              </a:ext>
            </a:extLst>
          </p:cNvPr>
          <p:cNvCxnSpPr>
            <a:cxnSpLocks/>
          </p:cNvCxnSpPr>
          <p:nvPr/>
        </p:nvCxnSpPr>
        <p:spPr>
          <a:xfrm>
            <a:off x="4285535" y="3262101"/>
            <a:ext cx="9457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1CC2CAD-5391-513E-FCD5-C05FDDAF3EB1}"/>
              </a:ext>
            </a:extLst>
          </p:cNvPr>
          <p:cNvCxnSpPr>
            <a:cxnSpLocks/>
          </p:cNvCxnSpPr>
          <p:nvPr/>
        </p:nvCxnSpPr>
        <p:spPr>
          <a:xfrm>
            <a:off x="6772540" y="3261247"/>
            <a:ext cx="666985" cy="56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4DBA3144-2011-D06A-8907-62047886F2FE}"/>
              </a:ext>
            </a:extLst>
          </p:cNvPr>
          <p:cNvCxnSpPr>
            <a:cxnSpLocks/>
          </p:cNvCxnSpPr>
          <p:nvPr/>
        </p:nvCxnSpPr>
        <p:spPr>
          <a:xfrm>
            <a:off x="9076218" y="3861692"/>
            <a:ext cx="3795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A2EE150F-C3E8-10C1-EB84-37F311CF9AD1}"/>
              </a:ext>
            </a:extLst>
          </p:cNvPr>
          <p:cNvSpPr txBox="1"/>
          <p:nvPr/>
        </p:nvSpPr>
        <p:spPr>
          <a:xfrm>
            <a:off x="6821187" y="2894898"/>
            <a:ext cx="644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true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48CF660-49D4-26A3-081D-C37842DE576C}"/>
              </a:ext>
            </a:extLst>
          </p:cNvPr>
          <p:cNvSpPr txBox="1"/>
          <p:nvPr/>
        </p:nvSpPr>
        <p:spPr>
          <a:xfrm>
            <a:off x="6134487" y="3517758"/>
            <a:ext cx="810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false</a:t>
            </a:r>
          </a:p>
        </p:txBody>
      </p:sp>
      <p:sp>
        <p:nvSpPr>
          <p:cNvPr id="64" name="Flowchart: Punched Tape 63">
            <a:extLst>
              <a:ext uri="{FF2B5EF4-FFF2-40B4-BE49-F238E27FC236}">
                <a16:creationId xmlns:a16="http://schemas.microsoft.com/office/drawing/2014/main" id="{97B68EDF-FB3E-D8DF-F49B-4BA3C8A3F6E1}"/>
              </a:ext>
            </a:extLst>
          </p:cNvPr>
          <p:cNvSpPr/>
          <p:nvPr/>
        </p:nvSpPr>
        <p:spPr>
          <a:xfrm>
            <a:off x="7485939" y="2893551"/>
            <a:ext cx="1127851" cy="452595"/>
          </a:xfrm>
          <a:prstGeom prst="flowChartPunchedTap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/>
              <a:t>عدد اول نیست</a:t>
            </a:r>
            <a:endParaRPr lang="en-US" dirty="0"/>
          </a:p>
        </p:txBody>
      </p:sp>
      <p:sp>
        <p:nvSpPr>
          <p:cNvPr id="69" name="Flowchart: Punched Tape 68">
            <a:extLst>
              <a:ext uri="{FF2B5EF4-FFF2-40B4-BE49-F238E27FC236}">
                <a16:creationId xmlns:a16="http://schemas.microsoft.com/office/drawing/2014/main" id="{2B034F69-6BB5-19F6-8F79-35F21F86BF7F}"/>
              </a:ext>
            </a:extLst>
          </p:cNvPr>
          <p:cNvSpPr/>
          <p:nvPr/>
        </p:nvSpPr>
        <p:spPr>
          <a:xfrm>
            <a:off x="6474419" y="4410017"/>
            <a:ext cx="1360334" cy="644237"/>
          </a:xfrm>
          <a:prstGeom prst="flowChartPunchedTap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/>
              <a:t>عدد اول است</a:t>
            </a:r>
            <a:endParaRPr lang="en-US" dirty="0"/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598EAB83-6CEA-9A82-20D5-00346403E0B1}"/>
              </a:ext>
            </a:extLst>
          </p:cNvPr>
          <p:cNvCxnSpPr>
            <a:cxnSpLocks/>
          </p:cNvCxnSpPr>
          <p:nvPr/>
        </p:nvCxnSpPr>
        <p:spPr>
          <a:xfrm>
            <a:off x="8549897" y="3112068"/>
            <a:ext cx="4585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F4D5155C-A365-71EA-8FF7-CE6CF15BC59A}"/>
              </a:ext>
            </a:extLst>
          </p:cNvPr>
          <p:cNvCxnSpPr>
            <a:cxnSpLocks/>
          </p:cNvCxnSpPr>
          <p:nvPr/>
        </p:nvCxnSpPr>
        <p:spPr>
          <a:xfrm>
            <a:off x="4443366" y="6121451"/>
            <a:ext cx="550727" cy="98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Oval 76">
            <a:extLst>
              <a:ext uri="{FF2B5EF4-FFF2-40B4-BE49-F238E27FC236}">
                <a16:creationId xmlns:a16="http://schemas.microsoft.com/office/drawing/2014/main" id="{77AA9BB1-D827-64B1-87E7-632ED98DCFBA}"/>
              </a:ext>
            </a:extLst>
          </p:cNvPr>
          <p:cNvSpPr/>
          <p:nvPr/>
        </p:nvSpPr>
        <p:spPr>
          <a:xfrm>
            <a:off x="9012409" y="2760448"/>
            <a:ext cx="775836" cy="56734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/>
              <a:t>پایان</a:t>
            </a:r>
            <a:endParaRPr lang="en-US" dirty="0"/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0732F8C8-E15B-8177-EF01-42A34635CCAC}"/>
              </a:ext>
            </a:extLst>
          </p:cNvPr>
          <p:cNvCxnSpPr>
            <a:cxnSpLocks/>
          </p:cNvCxnSpPr>
          <p:nvPr/>
        </p:nvCxnSpPr>
        <p:spPr>
          <a:xfrm rot="10800000">
            <a:off x="4501972" y="4272267"/>
            <a:ext cx="2271738" cy="25656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C1AFF28C-DB2F-372F-0321-69DB7D510944}"/>
              </a:ext>
            </a:extLst>
          </p:cNvPr>
          <p:cNvSpPr/>
          <p:nvPr/>
        </p:nvSpPr>
        <p:spPr>
          <a:xfrm>
            <a:off x="3548475" y="4096046"/>
            <a:ext cx="975904" cy="44538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M==0</a:t>
            </a:r>
          </a:p>
          <a:p>
            <a:pPr algn="ctr"/>
            <a:r>
              <a:rPr lang="en-US" dirty="0"/>
              <a:t>T==N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4D806E5-5F87-C134-B90D-C86AC7E84499}"/>
              </a:ext>
            </a:extLst>
          </p:cNvPr>
          <p:cNvCxnSpPr>
            <a:cxnSpLocks/>
          </p:cNvCxnSpPr>
          <p:nvPr/>
        </p:nvCxnSpPr>
        <p:spPr>
          <a:xfrm flipV="1">
            <a:off x="2567074" y="6146802"/>
            <a:ext cx="707469" cy="4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7136FCA2-E68E-293D-23F4-C80D379F98D0}"/>
              </a:ext>
            </a:extLst>
          </p:cNvPr>
          <p:cNvSpPr txBox="1"/>
          <p:nvPr/>
        </p:nvSpPr>
        <p:spPr>
          <a:xfrm>
            <a:off x="8158419" y="5779889"/>
            <a:ext cx="683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true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9C66420-48C5-FFD9-BB1F-CAE5F0556A5D}"/>
              </a:ext>
            </a:extLst>
          </p:cNvPr>
          <p:cNvSpPr txBox="1"/>
          <p:nvPr/>
        </p:nvSpPr>
        <p:spPr>
          <a:xfrm>
            <a:off x="8066608" y="5063349"/>
            <a:ext cx="1047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false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D9F1B759-C672-64EF-33AB-8A6CB52CE036}"/>
              </a:ext>
            </a:extLst>
          </p:cNvPr>
          <p:cNvSpPr/>
          <p:nvPr/>
        </p:nvSpPr>
        <p:spPr>
          <a:xfrm>
            <a:off x="1866023" y="5889235"/>
            <a:ext cx="1079066" cy="4822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K==N/10</a:t>
            </a:r>
          </a:p>
        </p:txBody>
      </p:sp>
      <p:sp>
        <p:nvSpPr>
          <p:cNvPr id="71" name="Diamond 70">
            <a:extLst>
              <a:ext uri="{FF2B5EF4-FFF2-40B4-BE49-F238E27FC236}">
                <a16:creationId xmlns:a16="http://schemas.microsoft.com/office/drawing/2014/main" id="{E076B701-3321-D74C-C391-61DB643FD1BD}"/>
              </a:ext>
            </a:extLst>
          </p:cNvPr>
          <p:cNvSpPr/>
          <p:nvPr/>
        </p:nvSpPr>
        <p:spPr>
          <a:xfrm>
            <a:off x="5006748" y="5861892"/>
            <a:ext cx="1345498" cy="536902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K==0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BA64D85A-BC09-7AA9-D311-F406445FBE69}"/>
              </a:ext>
            </a:extLst>
          </p:cNvPr>
          <p:cNvCxnSpPr/>
          <p:nvPr/>
        </p:nvCxnSpPr>
        <p:spPr>
          <a:xfrm>
            <a:off x="5482991" y="6132296"/>
            <a:ext cx="12772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51430100-8D0A-B696-709A-6B6796FF5A49}"/>
              </a:ext>
            </a:extLst>
          </p:cNvPr>
          <p:cNvSpPr txBox="1"/>
          <p:nvPr/>
        </p:nvSpPr>
        <p:spPr>
          <a:xfrm>
            <a:off x="6089231" y="5771461"/>
            <a:ext cx="640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true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4998945E-7F91-DAA9-95FC-34D3DA72C18C}"/>
              </a:ext>
            </a:extLst>
          </p:cNvPr>
          <p:cNvSpPr txBox="1"/>
          <p:nvPr/>
        </p:nvSpPr>
        <p:spPr>
          <a:xfrm>
            <a:off x="5034606" y="5519903"/>
            <a:ext cx="810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false</a:t>
            </a:r>
          </a:p>
        </p:txBody>
      </p:sp>
      <p:sp>
        <p:nvSpPr>
          <p:cNvPr id="83" name="Flowchart: Punched Tape 82">
            <a:extLst>
              <a:ext uri="{FF2B5EF4-FFF2-40B4-BE49-F238E27FC236}">
                <a16:creationId xmlns:a16="http://schemas.microsoft.com/office/drawing/2014/main" id="{B6C38854-9661-E15A-272E-C5D547DB167E}"/>
              </a:ext>
            </a:extLst>
          </p:cNvPr>
          <p:cNvSpPr/>
          <p:nvPr/>
        </p:nvSpPr>
        <p:spPr>
          <a:xfrm>
            <a:off x="8919815" y="5744779"/>
            <a:ext cx="1215866" cy="813041"/>
          </a:xfrm>
          <a:prstGeom prst="flowChartPunchedTap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/>
              <a:t>عدد اول و آیینه ای است</a:t>
            </a:r>
            <a:endParaRPr lang="en-US" dirty="0"/>
          </a:p>
        </p:txBody>
      </p:sp>
      <p:sp>
        <p:nvSpPr>
          <p:cNvPr id="84" name="Flowchart: Punched Tape 83">
            <a:extLst>
              <a:ext uri="{FF2B5EF4-FFF2-40B4-BE49-F238E27FC236}">
                <a16:creationId xmlns:a16="http://schemas.microsoft.com/office/drawing/2014/main" id="{2F196195-6B7B-196B-68C6-89BA13CCDE58}"/>
              </a:ext>
            </a:extLst>
          </p:cNvPr>
          <p:cNvSpPr/>
          <p:nvPr/>
        </p:nvSpPr>
        <p:spPr>
          <a:xfrm>
            <a:off x="8851833" y="4860661"/>
            <a:ext cx="1286266" cy="800724"/>
          </a:xfrm>
          <a:prstGeom prst="flowChartPunchedTap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/>
              <a:t>عدد آیینه ای نیست</a:t>
            </a:r>
            <a:endParaRPr lang="en-US" dirty="0"/>
          </a:p>
        </p:txBody>
      </p:sp>
      <p:cxnSp>
        <p:nvCxnSpPr>
          <p:cNvPr id="86" name="Connector: Elbow 85">
            <a:extLst>
              <a:ext uri="{FF2B5EF4-FFF2-40B4-BE49-F238E27FC236}">
                <a16:creationId xmlns:a16="http://schemas.microsoft.com/office/drawing/2014/main" id="{22EFEEF4-B282-1894-1062-1F5B0C8BE2D5}"/>
              </a:ext>
            </a:extLst>
          </p:cNvPr>
          <p:cNvCxnSpPr>
            <a:cxnSpLocks/>
            <a:stCxn id="84" idx="3"/>
          </p:cNvCxnSpPr>
          <p:nvPr/>
        </p:nvCxnSpPr>
        <p:spPr>
          <a:xfrm>
            <a:off x="10138099" y="5261023"/>
            <a:ext cx="1093242" cy="61853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or: Elbow 87">
            <a:extLst>
              <a:ext uri="{FF2B5EF4-FFF2-40B4-BE49-F238E27FC236}">
                <a16:creationId xmlns:a16="http://schemas.microsoft.com/office/drawing/2014/main" id="{0FD66315-F818-96D3-9389-25CD3CED6A68}"/>
              </a:ext>
            </a:extLst>
          </p:cNvPr>
          <p:cNvCxnSpPr>
            <a:cxnSpLocks/>
          </p:cNvCxnSpPr>
          <p:nvPr/>
        </p:nvCxnSpPr>
        <p:spPr>
          <a:xfrm flipV="1">
            <a:off x="10163959" y="5903709"/>
            <a:ext cx="1080329" cy="37684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Oval 88">
            <a:extLst>
              <a:ext uri="{FF2B5EF4-FFF2-40B4-BE49-F238E27FC236}">
                <a16:creationId xmlns:a16="http://schemas.microsoft.com/office/drawing/2014/main" id="{58CF9A69-951A-6777-B593-32D53561531D}"/>
              </a:ext>
            </a:extLst>
          </p:cNvPr>
          <p:cNvSpPr/>
          <p:nvPr/>
        </p:nvSpPr>
        <p:spPr>
          <a:xfrm>
            <a:off x="11188605" y="5518353"/>
            <a:ext cx="775855" cy="67094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/>
              <a:t>پایان</a:t>
            </a:r>
            <a:endParaRPr lang="en-US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9ED6749-D49D-F588-B082-0BAAC795DEED}"/>
              </a:ext>
            </a:extLst>
          </p:cNvPr>
          <p:cNvCxnSpPr>
            <a:stCxn id="24" idx="1"/>
          </p:cNvCxnSpPr>
          <p:nvPr/>
        </p:nvCxnSpPr>
        <p:spPr>
          <a:xfrm flipH="1" flipV="1">
            <a:off x="3089674" y="4318737"/>
            <a:ext cx="45880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Diamond 16">
            <a:extLst>
              <a:ext uri="{FF2B5EF4-FFF2-40B4-BE49-F238E27FC236}">
                <a16:creationId xmlns:a16="http://schemas.microsoft.com/office/drawing/2014/main" id="{8BC48894-2D3E-F800-249F-14375B335C62}"/>
              </a:ext>
            </a:extLst>
          </p:cNvPr>
          <p:cNvSpPr/>
          <p:nvPr/>
        </p:nvSpPr>
        <p:spPr>
          <a:xfrm>
            <a:off x="1719658" y="4030135"/>
            <a:ext cx="1392585" cy="570879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N&lt;10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7C396F9-6276-6D80-AD99-4BED3B2C3390}"/>
              </a:ext>
            </a:extLst>
          </p:cNvPr>
          <p:cNvCxnSpPr>
            <a:cxnSpLocks/>
            <a:stCxn id="17" idx="2"/>
          </p:cNvCxnSpPr>
          <p:nvPr/>
        </p:nvCxnSpPr>
        <p:spPr>
          <a:xfrm>
            <a:off x="2415951" y="4601014"/>
            <a:ext cx="27482" cy="477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F963C8D-0923-8A04-E97B-55962030AB9F}"/>
              </a:ext>
            </a:extLst>
          </p:cNvPr>
          <p:cNvCxnSpPr>
            <a:cxnSpLocks/>
            <a:stCxn id="17" idx="1"/>
          </p:cNvCxnSpPr>
          <p:nvPr/>
        </p:nvCxnSpPr>
        <p:spPr>
          <a:xfrm flipH="1">
            <a:off x="1359685" y="4315575"/>
            <a:ext cx="359973" cy="3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E955138C-6E8A-1146-F437-1D2191BF9BA4}"/>
              </a:ext>
            </a:extLst>
          </p:cNvPr>
          <p:cNvSpPr/>
          <p:nvPr/>
        </p:nvSpPr>
        <p:spPr>
          <a:xfrm>
            <a:off x="3240659" y="5903709"/>
            <a:ext cx="1401030" cy="50580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M==M+K*10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6B218B4-C354-1376-2E80-89C0C5258FA4}"/>
              </a:ext>
            </a:extLst>
          </p:cNvPr>
          <p:cNvSpPr/>
          <p:nvPr/>
        </p:nvSpPr>
        <p:spPr>
          <a:xfrm>
            <a:off x="5186449" y="4989156"/>
            <a:ext cx="902782" cy="4124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N==K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195C412-09D1-3881-E483-BA0B8BAC8FB2}"/>
              </a:ext>
            </a:extLst>
          </p:cNvPr>
          <p:cNvCxnSpPr>
            <a:cxnSpLocks/>
          </p:cNvCxnSpPr>
          <p:nvPr/>
        </p:nvCxnSpPr>
        <p:spPr>
          <a:xfrm>
            <a:off x="2392198" y="5604362"/>
            <a:ext cx="6739" cy="299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466A02B8-F29F-67EE-7234-6245F8D6DF22}"/>
              </a:ext>
            </a:extLst>
          </p:cNvPr>
          <p:cNvCxnSpPr>
            <a:stCxn id="50" idx="2"/>
          </p:cNvCxnSpPr>
          <p:nvPr/>
        </p:nvCxnSpPr>
        <p:spPr>
          <a:xfrm rot="16200000" flipH="1">
            <a:off x="7071604" y="2591519"/>
            <a:ext cx="288512" cy="218853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A45E11EC-0FDA-1859-E68F-FB815108AE07}"/>
              </a:ext>
            </a:extLst>
          </p:cNvPr>
          <p:cNvSpPr/>
          <p:nvPr/>
        </p:nvSpPr>
        <p:spPr>
          <a:xfrm>
            <a:off x="8310127" y="3503598"/>
            <a:ext cx="775836" cy="4525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</a:t>
            </a:r>
            <a:r>
              <a:rPr lang="en-US" dirty="0"/>
              <a:t>==i+2</a:t>
            </a:r>
          </a:p>
        </p:txBody>
      </p:sp>
      <p:sp>
        <p:nvSpPr>
          <p:cNvPr id="70" name="Diamond 69">
            <a:extLst>
              <a:ext uri="{FF2B5EF4-FFF2-40B4-BE49-F238E27FC236}">
                <a16:creationId xmlns:a16="http://schemas.microsoft.com/office/drawing/2014/main" id="{66074D9C-B894-1465-20DC-0E27024F6E59}"/>
              </a:ext>
            </a:extLst>
          </p:cNvPr>
          <p:cNvSpPr/>
          <p:nvPr/>
        </p:nvSpPr>
        <p:spPr>
          <a:xfrm>
            <a:off x="9443234" y="3452332"/>
            <a:ext cx="1288020" cy="801948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</a:t>
            </a:r>
            <a:r>
              <a:rPr lang="en-US" dirty="0"/>
              <a:t>&lt;=B</a:t>
            </a:r>
          </a:p>
        </p:txBody>
      </p:sp>
      <p:cxnSp>
        <p:nvCxnSpPr>
          <p:cNvPr id="76" name="Connector: Elbow 75">
            <a:extLst>
              <a:ext uri="{FF2B5EF4-FFF2-40B4-BE49-F238E27FC236}">
                <a16:creationId xmlns:a16="http://schemas.microsoft.com/office/drawing/2014/main" id="{73F7FE2A-D84D-BCA9-B9CD-42F236C7A76B}"/>
              </a:ext>
            </a:extLst>
          </p:cNvPr>
          <p:cNvCxnSpPr>
            <a:cxnSpLocks/>
            <a:stCxn id="70" idx="2"/>
            <a:endCxn id="69" idx="3"/>
          </p:cNvCxnSpPr>
          <p:nvPr/>
        </p:nvCxnSpPr>
        <p:spPr>
          <a:xfrm rot="5400000">
            <a:off x="8722071" y="3366963"/>
            <a:ext cx="477856" cy="225249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BA9CFDFA-7E5A-2889-3E99-1944E8CECB45}"/>
              </a:ext>
            </a:extLst>
          </p:cNvPr>
          <p:cNvSpPr txBox="1"/>
          <p:nvPr/>
        </p:nvSpPr>
        <p:spPr>
          <a:xfrm>
            <a:off x="9400327" y="4378819"/>
            <a:ext cx="768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false</a:t>
            </a:r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A9A173EB-77E1-E8C2-F991-FC495A7052A7}"/>
              </a:ext>
            </a:extLst>
          </p:cNvPr>
          <p:cNvCxnSpPr/>
          <p:nvPr/>
        </p:nvCxnSpPr>
        <p:spPr>
          <a:xfrm flipH="1" flipV="1">
            <a:off x="5405469" y="4030135"/>
            <a:ext cx="4528240" cy="659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97FCF1CE-9E1D-6053-C7D5-258CBBAD9068}"/>
              </a:ext>
            </a:extLst>
          </p:cNvPr>
          <p:cNvCxnSpPr/>
          <p:nvPr/>
        </p:nvCxnSpPr>
        <p:spPr>
          <a:xfrm flipV="1">
            <a:off x="5405469" y="3400234"/>
            <a:ext cx="334330" cy="673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C6F05B46-9688-963D-79D6-8B25CABF5896}"/>
              </a:ext>
            </a:extLst>
          </p:cNvPr>
          <p:cNvSpPr txBox="1"/>
          <p:nvPr/>
        </p:nvSpPr>
        <p:spPr>
          <a:xfrm>
            <a:off x="8875273" y="3928979"/>
            <a:ext cx="687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true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0411B71-E642-1B50-2BDB-A1BC1649C639}"/>
              </a:ext>
            </a:extLst>
          </p:cNvPr>
          <p:cNvSpPr txBox="1"/>
          <p:nvPr/>
        </p:nvSpPr>
        <p:spPr>
          <a:xfrm>
            <a:off x="2379221" y="4619945"/>
            <a:ext cx="619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false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B8933BB-C590-4C8F-70B5-60C1802892C6}"/>
              </a:ext>
            </a:extLst>
          </p:cNvPr>
          <p:cNvSpPr txBox="1"/>
          <p:nvPr/>
        </p:nvSpPr>
        <p:spPr>
          <a:xfrm>
            <a:off x="1319319" y="3987117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true</a:t>
            </a:r>
          </a:p>
        </p:txBody>
      </p:sp>
      <p:sp>
        <p:nvSpPr>
          <p:cNvPr id="28" name="Flowchart: Punched Tape 27">
            <a:extLst>
              <a:ext uri="{FF2B5EF4-FFF2-40B4-BE49-F238E27FC236}">
                <a16:creationId xmlns:a16="http://schemas.microsoft.com/office/drawing/2014/main" id="{D5AA59CA-90DF-9693-8FFC-F3CD6CA556C6}"/>
              </a:ext>
            </a:extLst>
          </p:cNvPr>
          <p:cNvSpPr/>
          <p:nvPr/>
        </p:nvSpPr>
        <p:spPr>
          <a:xfrm>
            <a:off x="456245" y="3976483"/>
            <a:ext cx="914400" cy="804672"/>
          </a:xfrm>
          <a:prstGeom prst="flowChartPunchedTap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/>
              <a:t>آیینه ای نیست</a:t>
            </a:r>
            <a:endParaRPr lang="en-US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761F913-8916-F8B0-FB03-B2EF49BFAB7D}"/>
              </a:ext>
            </a:extLst>
          </p:cNvPr>
          <p:cNvCxnSpPr>
            <a:stCxn id="28" idx="2"/>
          </p:cNvCxnSpPr>
          <p:nvPr/>
        </p:nvCxnSpPr>
        <p:spPr>
          <a:xfrm>
            <a:off x="913445" y="4700688"/>
            <a:ext cx="0" cy="494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A86D75D8-AEA4-8BD5-EEBD-DE131C138051}"/>
              </a:ext>
            </a:extLst>
          </p:cNvPr>
          <p:cNvSpPr/>
          <p:nvPr/>
        </p:nvSpPr>
        <p:spPr>
          <a:xfrm>
            <a:off x="504353" y="5205655"/>
            <a:ext cx="768532" cy="62539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/>
              <a:t>پایان</a:t>
            </a:r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3812C00-4697-FC99-E5AC-1566A630D82A}"/>
              </a:ext>
            </a:extLst>
          </p:cNvPr>
          <p:cNvSpPr/>
          <p:nvPr/>
        </p:nvSpPr>
        <p:spPr>
          <a:xfrm>
            <a:off x="1961067" y="5093200"/>
            <a:ext cx="875741" cy="5259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P==10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3F0EA031-847D-A3E5-82A5-64E7C0DADDF1}"/>
              </a:ext>
            </a:extLst>
          </p:cNvPr>
          <p:cNvCxnSpPr/>
          <p:nvPr/>
        </p:nvCxnSpPr>
        <p:spPr>
          <a:xfrm flipV="1">
            <a:off x="5679497" y="5409301"/>
            <a:ext cx="0" cy="4445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FDD63B37-E81F-30F1-F216-8BD947D14A32}"/>
              </a:ext>
            </a:extLst>
          </p:cNvPr>
          <p:cNvCxnSpPr>
            <a:cxnSpLocks/>
            <a:stCxn id="42" idx="1"/>
            <a:endCxn id="46" idx="3"/>
          </p:cNvCxnSpPr>
          <p:nvPr/>
        </p:nvCxnSpPr>
        <p:spPr>
          <a:xfrm flipH="1">
            <a:off x="2836808" y="5195362"/>
            <a:ext cx="2349641" cy="160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Diamond 90">
            <a:extLst>
              <a:ext uri="{FF2B5EF4-FFF2-40B4-BE49-F238E27FC236}">
                <a16:creationId xmlns:a16="http://schemas.microsoft.com/office/drawing/2014/main" id="{ECD7AF0B-1CE1-74BA-0780-73F413A34DF6}"/>
              </a:ext>
            </a:extLst>
          </p:cNvPr>
          <p:cNvSpPr/>
          <p:nvPr/>
        </p:nvSpPr>
        <p:spPr>
          <a:xfrm>
            <a:off x="6742530" y="5874065"/>
            <a:ext cx="1522949" cy="507084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M==T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4D92AFC8-598A-1A58-7531-E29215DB76CE}"/>
              </a:ext>
            </a:extLst>
          </p:cNvPr>
          <p:cNvCxnSpPr>
            <a:stCxn id="91" idx="3"/>
          </p:cNvCxnSpPr>
          <p:nvPr/>
        </p:nvCxnSpPr>
        <p:spPr>
          <a:xfrm flipV="1">
            <a:off x="8265479" y="6121451"/>
            <a:ext cx="609794" cy="61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ctor: Elbow 94">
            <a:extLst>
              <a:ext uri="{FF2B5EF4-FFF2-40B4-BE49-F238E27FC236}">
                <a16:creationId xmlns:a16="http://schemas.microsoft.com/office/drawing/2014/main" id="{71E4DDAA-8090-2F9B-F385-DF83406E0A0F}"/>
              </a:ext>
            </a:extLst>
          </p:cNvPr>
          <p:cNvCxnSpPr>
            <a:cxnSpLocks/>
            <a:stCxn id="91" idx="0"/>
          </p:cNvCxnSpPr>
          <p:nvPr/>
        </p:nvCxnSpPr>
        <p:spPr>
          <a:xfrm rot="5400000" flipH="1" flipV="1">
            <a:off x="7930702" y="4929494"/>
            <a:ext cx="517874" cy="137126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316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F7388-1397-79DD-7913-99C4B6529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"/>
            <a:ext cx="10515600" cy="750672"/>
          </a:xfrm>
        </p:spPr>
        <p:txBody>
          <a:bodyPr/>
          <a:lstStyle/>
          <a:p>
            <a:pPr algn="r" rtl="1"/>
            <a:r>
              <a:rPr lang="fa-IR" dirty="0"/>
              <a:t>4.تشخیص سری فیبوناچی</a:t>
            </a:r>
            <a:endParaRPr lang="en-US" dirty="0"/>
          </a:p>
        </p:txBody>
      </p:sp>
      <p:pic>
        <p:nvPicPr>
          <p:cNvPr id="28" name="Content Placeholder 27">
            <a:extLst>
              <a:ext uri="{FF2B5EF4-FFF2-40B4-BE49-F238E27FC236}">
                <a16:creationId xmlns:a16="http://schemas.microsoft.com/office/drawing/2014/main" id="{4A364B63-A73C-9CB6-9AD1-E3C268D3F9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30663" y="2053572"/>
            <a:ext cx="1866801" cy="661776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A8494E54-C94E-8451-B385-7143DABBF89E}"/>
              </a:ext>
            </a:extLst>
          </p:cNvPr>
          <p:cNvSpPr/>
          <p:nvPr/>
        </p:nvSpPr>
        <p:spPr>
          <a:xfrm>
            <a:off x="161059" y="758536"/>
            <a:ext cx="1163782" cy="914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/>
              <a:t>شروع</a:t>
            </a:r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4B57EF0-3CEA-EF7B-CC6F-5EBA4F2F68DA}"/>
              </a:ext>
            </a:extLst>
          </p:cNvPr>
          <p:cNvCxnSpPr>
            <a:cxnSpLocks/>
          </p:cNvCxnSpPr>
          <p:nvPr/>
        </p:nvCxnSpPr>
        <p:spPr>
          <a:xfrm>
            <a:off x="1324841" y="1215736"/>
            <a:ext cx="6390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C3E12506-DCC9-61CD-318B-A5EFF19F8298}"/>
              </a:ext>
            </a:extLst>
          </p:cNvPr>
          <p:cNvSpPr/>
          <p:nvPr/>
        </p:nvSpPr>
        <p:spPr>
          <a:xfrm>
            <a:off x="1963881" y="779320"/>
            <a:ext cx="1932709" cy="8936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 </a:t>
            </a:r>
            <a:r>
              <a:rPr lang="fa-IR" dirty="0"/>
              <a:t>را دریافت کن</a:t>
            </a:r>
          </a:p>
          <a:p>
            <a:pPr algn="ctr"/>
            <a:r>
              <a:rPr lang="en-US" dirty="0"/>
              <a:t>A </a:t>
            </a:r>
            <a:r>
              <a:rPr lang="fa-IR" dirty="0"/>
              <a:t>را دریافت کن</a:t>
            </a:r>
            <a:endParaRPr lang="en-US" dirty="0"/>
          </a:p>
          <a:p>
            <a:pPr algn="ctr"/>
            <a:r>
              <a:rPr lang="en-US" dirty="0"/>
              <a:t>A2 </a:t>
            </a:r>
            <a:r>
              <a:rPr lang="fa-IR" dirty="0"/>
              <a:t>را دریافت کن</a:t>
            </a:r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6E73A4F-0591-3354-52EE-4803484925AB}"/>
              </a:ext>
            </a:extLst>
          </p:cNvPr>
          <p:cNvCxnSpPr>
            <a:cxnSpLocks/>
          </p:cNvCxnSpPr>
          <p:nvPr/>
        </p:nvCxnSpPr>
        <p:spPr>
          <a:xfrm>
            <a:off x="3896590" y="1215736"/>
            <a:ext cx="639040" cy="10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DF2C53F5-E73D-8631-3939-780058F87D56}"/>
              </a:ext>
            </a:extLst>
          </p:cNvPr>
          <p:cNvSpPr/>
          <p:nvPr/>
        </p:nvSpPr>
        <p:spPr>
          <a:xfrm>
            <a:off x="4507053" y="779320"/>
            <a:ext cx="1266828" cy="6388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F1==A</a:t>
            </a:r>
          </a:p>
          <a:p>
            <a:pPr algn="ctr"/>
            <a:r>
              <a:rPr lang="en-US" dirty="0"/>
              <a:t>F2==A2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4B28C68-CBC2-48A9-08C5-71BDFB163E58}"/>
              </a:ext>
            </a:extLst>
          </p:cNvPr>
          <p:cNvCxnSpPr/>
          <p:nvPr/>
        </p:nvCxnSpPr>
        <p:spPr>
          <a:xfrm>
            <a:off x="5450030" y="1236520"/>
            <a:ext cx="6459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Diamond 14">
            <a:extLst>
              <a:ext uri="{FF2B5EF4-FFF2-40B4-BE49-F238E27FC236}">
                <a16:creationId xmlns:a16="http://schemas.microsoft.com/office/drawing/2014/main" id="{46672FB8-0450-5E5B-85F2-B381031BB091}"/>
              </a:ext>
            </a:extLst>
          </p:cNvPr>
          <p:cNvSpPr/>
          <p:nvPr/>
        </p:nvSpPr>
        <p:spPr>
          <a:xfrm>
            <a:off x="6089069" y="768928"/>
            <a:ext cx="1714503" cy="953605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N==A</a:t>
            </a:r>
          </a:p>
          <a:p>
            <a:pPr algn="ctr"/>
            <a:r>
              <a:rPr lang="en-US" dirty="0"/>
              <a:t>Or</a:t>
            </a:r>
          </a:p>
          <a:p>
            <a:pPr algn="ctr"/>
            <a:r>
              <a:rPr lang="en-US" dirty="0"/>
              <a:t>N==A2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1FEFD4D-17E2-DD32-5FAC-56EBC5A5FE55}"/>
              </a:ext>
            </a:extLst>
          </p:cNvPr>
          <p:cNvCxnSpPr>
            <a:cxnSpLocks/>
          </p:cNvCxnSpPr>
          <p:nvPr/>
        </p:nvCxnSpPr>
        <p:spPr>
          <a:xfrm>
            <a:off x="7803572" y="1267689"/>
            <a:ext cx="6143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2CED29B6-D4B0-F2E5-728A-D193FAA2A985}"/>
              </a:ext>
            </a:extLst>
          </p:cNvPr>
          <p:cNvSpPr txBox="1"/>
          <p:nvPr/>
        </p:nvSpPr>
        <p:spPr>
          <a:xfrm>
            <a:off x="7633421" y="861990"/>
            <a:ext cx="784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true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8D791C6-67DF-CE56-59AD-46BBF7244336}"/>
              </a:ext>
            </a:extLst>
          </p:cNvPr>
          <p:cNvSpPr txBox="1"/>
          <p:nvPr/>
        </p:nvSpPr>
        <p:spPr>
          <a:xfrm>
            <a:off x="6950292" y="1709481"/>
            <a:ext cx="663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false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7B87B4B-DC4F-D170-B1D8-9DE571447FD1}"/>
              </a:ext>
            </a:extLst>
          </p:cNvPr>
          <p:cNvSpPr/>
          <p:nvPr/>
        </p:nvSpPr>
        <p:spPr>
          <a:xfrm>
            <a:off x="4305574" y="2252299"/>
            <a:ext cx="1428743" cy="4422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Fi==F1+F2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D8D3501-E6E6-FABC-B708-4B8CEDAFD6BC}"/>
              </a:ext>
            </a:extLst>
          </p:cNvPr>
          <p:cNvCxnSpPr>
            <a:cxnSpLocks/>
          </p:cNvCxnSpPr>
          <p:nvPr/>
        </p:nvCxnSpPr>
        <p:spPr>
          <a:xfrm>
            <a:off x="2824031" y="2679519"/>
            <a:ext cx="0" cy="651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Diamond 30">
            <a:extLst>
              <a:ext uri="{FF2B5EF4-FFF2-40B4-BE49-F238E27FC236}">
                <a16:creationId xmlns:a16="http://schemas.microsoft.com/office/drawing/2014/main" id="{9349086E-3F40-46D6-ECFE-579E835DFC98}"/>
              </a:ext>
            </a:extLst>
          </p:cNvPr>
          <p:cNvSpPr/>
          <p:nvPr/>
        </p:nvSpPr>
        <p:spPr>
          <a:xfrm>
            <a:off x="1963881" y="3322421"/>
            <a:ext cx="1740476" cy="756346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N==F2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043B793-C5E0-4F1F-F1B8-B9F3BA02790C}"/>
              </a:ext>
            </a:extLst>
          </p:cNvPr>
          <p:cNvCxnSpPr>
            <a:cxnSpLocks/>
          </p:cNvCxnSpPr>
          <p:nvPr/>
        </p:nvCxnSpPr>
        <p:spPr>
          <a:xfrm>
            <a:off x="3061320" y="3709994"/>
            <a:ext cx="1053811" cy="10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396BFAD-C47C-EA5C-E6F4-370CE031F950}"/>
              </a:ext>
            </a:extLst>
          </p:cNvPr>
          <p:cNvCxnSpPr>
            <a:cxnSpLocks/>
          </p:cNvCxnSpPr>
          <p:nvPr/>
        </p:nvCxnSpPr>
        <p:spPr>
          <a:xfrm>
            <a:off x="2824031" y="3780105"/>
            <a:ext cx="0" cy="740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85601DF2-2AD0-6CF9-B2E9-D45606EC3662}"/>
              </a:ext>
            </a:extLst>
          </p:cNvPr>
          <p:cNvSpPr txBox="1"/>
          <p:nvPr/>
        </p:nvSpPr>
        <p:spPr>
          <a:xfrm>
            <a:off x="2789957" y="4145202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true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05258FC-C378-DC76-FBA7-2930782DC5A8}"/>
              </a:ext>
            </a:extLst>
          </p:cNvPr>
          <p:cNvSpPr txBox="1"/>
          <p:nvPr/>
        </p:nvSpPr>
        <p:spPr>
          <a:xfrm>
            <a:off x="3499303" y="3304098"/>
            <a:ext cx="820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false</a:t>
            </a:r>
          </a:p>
        </p:txBody>
      </p:sp>
      <p:sp>
        <p:nvSpPr>
          <p:cNvPr id="48" name="Flowchart: Punched Tape 47">
            <a:extLst>
              <a:ext uri="{FF2B5EF4-FFF2-40B4-BE49-F238E27FC236}">
                <a16:creationId xmlns:a16="http://schemas.microsoft.com/office/drawing/2014/main" id="{48CAC599-B75A-8CA5-5BD1-3DB18AB94A7D}"/>
              </a:ext>
            </a:extLst>
          </p:cNvPr>
          <p:cNvSpPr/>
          <p:nvPr/>
        </p:nvSpPr>
        <p:spPr>
          <a:xfrm>
            <a:off x="8441096" y="719507"/>
            <a:ext cx="1941803" cy="732482"/>
          </a:xfrm>
          <a:prstGeom prst="flowChartPunchedTap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 </a:t>
            </a:r>
            <a:r>
              <a:rPr lang="fa-IR" dirty="0"/>
              <a:t>در سری فیبوناچی است</a:t>
            </a:r>
            <a:endParaRPr lang="en-US" dirty="0"/>
          </a:p>
        </p:txBody>
      </p:sp>
      <p:sp>
        <p:nvSpPr>
          <p:cNvPr id="49" name="Flowchart: Punched Tape 48">
            <a:extLst>
              <a:ext uri="{FF2B5EF4-FFF2-40B4-BE49-F238E27FC236}">
                <a16:creationId xmlns:a16="http://schemas.microsoft.com/office/drawing/2014/main" id="{34E178F5-5FA8-F46B-B484-0BBA529AAFA2}"/>
              </a:ext>
            </a:extLst>
          </p:cNvPr>
          <p:cNvSpPr/>
          <p:nvPr/>
        </p:nvSpPr>
        <p:spPr>
          <a:xfrm>
            <a:off x="1904442" y="4535926"/>
            <a:ext cx="1839177" cy="651655"/>
          </a:xfrm>
          <a:prstGeom prst="flowChartPunchedTap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 </a:t>
            </a:r>
            <a:r>
              <a:rPr lang="fa-IR" dirty="0"/>
              <a:t>در سری فیبوناچی است</a:t>
            </a:r>
            <a:endParaRPr lang="en-US" dirty="0"/>
          </a:p>
        </p:txBody>
      </p:sp>
      <p:sp>
        <p:nvSpPr>
          <p:cNvPr id="50" name="Flowchart: Punched Tape 49">
            <a:extLst>
              <a:ext uri="{FF2B5EF4-FFF2-40B4-BE49-F238E27FC236}">
                <a16:creationId xmlns:a16="http://schemas.microsoft.com/office/drawing/2014/main" id="{AF428B6B-6403-5603-4472-BABEACAF4EF7}"/>
              </a:ext>
            </a:extLst>
          </p:cNvPr>
          <p:cNvSpPr/>
          <p:nvPr/>
        </p:nvSpPr>
        <p:spPr>
          <a:xfrm>
            <a:off x="4131597" y="3362858"/>
            <a:ext cx="1957472" cy="620475"/>
          </a:xfrm>
          <a:prstGeom prst="flowChartPunchedTap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 </a:t>
            </a:r>
            <a:r>
              <a:rPr lang="fa-IR" dirty="0"/>
              <a:t>در سری فیبوناچی نیست</a:t>
            </a:r>
            <a:endParaRPr lang="en-US" dirty="0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B0166CE-A76D-9538-1A2A-40E8C22399DF}"/>
              </a:ext>
            </a:extLst>
          </p:cNvPr>
          <p:cNvCxnSpPr>
            <a:cxnSpLocks/>
          </p:cNvCxnSpPr>
          <p:nvPr/>
        </p:nvCxnSpPr>
        <p:spPr>
          <a:xfrm>
            <a:off x="10160584" y="1209538"/>
            <a:ext cx="163434" cy="543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568E42D6-05E5-8ED9-AFB0-0ECD0AC6B410}"/>
              </a:ext>
            </a:extLst>
          </p:cNvPr>
          <p:cNvCxnSpPr>
            <a:cxnSpLocks/>
            <a:endCxn id="46" idx="0"/>
          </p:cNvCxnSpPr>
          <p:nvPr/>
        </p:nvCxnSpPr>
        <p:spPr>
          <a:xfrm>
            <a:off x="5981483" y="3780105"/>
            <a:ext cx="128609" cy="557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52B0B7F9-431D-8980-7A91-2DC5E3D20694}"/>
              </a:ext>
            </a:extLst>
          </p:cNvPr>
          <p:cNvCxnSpPr>
            <a:cxnSpLocks/>
            <a:endCxn id="46" idx="1"/>
          </p:cNvCxnSpPr>
          <p:nvPr/>
        </p:nvCxnSpPr>
        <p:spPr>
          <a:xfrm flipV="1">
            <a:off x="3714380" y="4718832"/>
            <a:ext cx="1824454" cy="704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>
            <a:extLst>
              <a:ext uri="{FF2B5EF4-FFF2-40B4-BE49-F238E27FC236}">
                <a16:creationId xmlns:a16="http://schemas.microsoft.com/office/drawing/2014/main" id="{06EA60E7-EF2A-98E3-C67A-D50266B3772A}"/>
              </a:ext>
            </a:extLst>
          </p:cNvPr>
          <p:cNvSpPr/>
          <p:nvPr/>
        </p:nvSpPr>
        <p:spPr>
          <a:xfrm>
            <a:off x="10312981" y="1583306"/>
            <a:ext cx="922850" cy="61008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/>
              <a:t>پایان</a:t>
            </a:r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84B962E-0BF7-299F-980C-2E128DB54FB3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6946321" y="1722533"/>
            <a:ext cx="0" cy="431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Diamond 12">
            <a:extLst>
              <a:ext uri="{FF2B5EF4-FFF2-40B4-BE49-F238E27FC236}">
                <a16:creationId xmlns:a16="http://schemas.microsoft.com/office/drawing/2014/main" id="{846A6C51-3704-2578-9C82-6008DA69E28D}"/>
              </a:ext>
            </a:extLst>
          </p:cNvPr>
          <p:cNvSpPr/>
          <p:nvPr/>
        </p:nvSpPr>
        <p:spPr>
          <a:xfrm>
            <a:off x="6231681" y="2140961"/>
            <a:ext cx="1381965" cy="618241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N&gt;F2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C255F6C-EFB4-45A6-BCAD-0AC36FE6E9C2}"/>
              </a:ext>
            </a:extLst>
          </p:cNvPr>
          <p:cNvCxnSpPr>
            <a:cxnSpLocks/>
          </p:cNvCxnSpPr>
          <p:nvPr/>
        </p:nvCxnSpPr>
        <p:spPr>
          <a:xfrm flipH="1">
            <a:off x="5773015" y="2449330"/>
            <a:ext cx="6192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10A9026-E8D6-4709-490D-2B21D7E48FCC}"/>
              </a:ext>
            </a:extLst>
          </p:cNvPr>
          <p:cNvCxnSpPr/>
          <p:nvPr/>
        </p:nvCxnSpPr>
        <p:spPr>
          <a:xfrm>
            <a:off x="7508730" y="2449330"/>
            <a:ext cx="5896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40A168F-7F62-DB3B-9C37-870C828EC526}"/>
              </a:ext>
            </a:extLst>
          </p:cNvPr>
          <p:cNvSpPr txBox="1"/>
          <p:nvPr/>
        </p:nvSpPr>
        <p:spPr>
          <a:xfrm>
            <a:off x="7500631" y="2124869"/>
            <a:ext cx="688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false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74541C0-65A7-B5F2-7D79-2C17B8661E17}"/>
              </a:ext>
            </a:extLst>
          </p:cNvPr>
          <p:cNvSpPr txBox="1"/>
          <p:nvPr/>
        </p:nvSpPr>
        <p:spPr>
          <a:xfrm>
            <a:off x="5706535" y="2060432"/>
            <a:ext cx="765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true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AFC6987-FA0D-E441-382C-0A1CD19CAF74}"/>
              </a:ext>
            </a:extLst>
          </p:cNvPr>
          <p:cNvCxnSpPr/>
          <p:nvPr/>
        </p:nvCxnSpPr>
        <p:spPr>
          <a:xfrm flipV="1">
            <a:off x="9955353" y="2013403"/>
            <a:ext cx="404381" cy="231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E5134E6-178E-7D33-5DF0-FB2C2CF0CA2C}"/>
              </a:ext>
            </a:extLst>
          </p:cNvPr>
          <p:cNvCxnSpPr>
            <a:stCxn id="26" idx="1"/>
          </p:cNvCxnSpPr>
          <p:nvPr/>
        </p:nvCxnSpPr>
        <p:spPr>
          <a:xfrm flipH="1">
            <a:off x="3647209" y="2473445"/>
            <a:ext cx="6583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9FBCBD54-01E5-4CF2-BC77-79C9ADB862E2}"/>
              </a:ext>
            </a:extLst>
          </p:cNvPr>
          <p:cNvSpPr/>
          <p:nvPr/>
        </p:nvSpPr>
        <p:spPr>
          <a:xfrm>
            <a:off x="2008345" y="2091603"/>
            <a:ext cx="1631372" cy="78689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F1==F2</a:t>
            </a:r>
          </a:p>
          <a:p>
            <a:pPr algn="ctr"/>
            <a:r>
              <a:rPr lang="en-US" dirty="0"/>
              <a:t>F2==Fi</a:t>
            </a: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109D3C58-119F-E7D3-765D-F8C985F497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8834" y="4337993"/>
            <a:ext cx="1142515" cy="761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3293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F7388-1397-79DD-7913-99C4B6529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"/>
            <a:ext cx="10515600" cy="750672"/>
          </a:xfrm>
        </p:spPr>
        <p:txBody>
          <a:bodyPr/>
          <a:lstStyle/>
          <a:p>
            <a:pPr algn="r" rtl="1"/>
            <a:r>
              <a:rPr lang="fa-IR" dirty="0"/>
              <a:t>4.تشخیص و تبدیل به سری فیبوناچی</a:t>
            </a:r>
            <a:endParaRPr lang="en-US" dirty="0"/>
          </a:p>
        </p:txBody>
      </p:sp>
      <p:pic>
        <p:nvPicPr>
          <p:cNvPr id="28" name="Content Placeholder 27">
            <a:extLst>
              <a:ext uri="{FF2B5EF4-FFF2-40B4-BE49-F238E27FC236}">
                <a16:creationId xmlns:a16="http://schemas.microsoft.com/office/drawing/2014/main" id="{4A364B63-A73C-9CB6-9AD1-E3C268D3F9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58624" y="5440571"/>
            <a:ext cx="1866801" cy="661776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A8494E54-C94E-8451-B385-7143DABBF89E}"/>
              </a:ext>
            </a:extLst>
          </p:cNvPr>
          <p:cNvSpPr/>
          <p:nvPr/>
        </p:nvSpPr>
        <p:spPr>
          <a:xfrm>
            <a:off x="161059" y="758536"/>
            <a:ext cx="1163782" cy="914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/>
              <a:t>شروع</a:t>
            </a:r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4B57EF0-3CEA-EF7B-CC6F-5EBA4F2F68DA}"/>
              </a:ext>
            </a:extLst>
          </p:cNvPr>
          <p:cNvCxnSpPr>
            <a:cxnSpLocks/>
          </p:cNvCxnSpPr>
          <p:nvPr/>
        </p:nvCxnSpPr>
        <p:spPr>
          <a:xfrm>
            <a:off x="1324841" y="1215736"/>
            <a:ext cx="6390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C3E12506-DCC9-61CD-318B-A5EFF19F8298}"/>
              </a:ext>
            </a:extLst>
          </p:cNvPr>
          <p:cNvSpPr/>
          <p:nvPr/>
        </p:nvSpPr>
        <p:spPr>
          <a:xfrm>
            <a:off x="1963881" y="779320"/>
            <a:ext cx="1932709" cy="8936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 </a:t>
            </a:r>
            <a:r>
              <a:rPr lang="fa-IR" dirty="0"/>
              <a:t>را دریافت کن</a:t>
            </a:r>
          </a:p>
          <a:p>
            <a:pPr algn="ctr"/>
            <a:r>
              <a:rPr lang="en-US" dirty="0"/>
              <a:t>A </a:t>
            </a:r>
            <a:r>
              <a:rPr lang="fa-IR" dirty="0"/>
              <a:t>را دریافت کن</a:t>
            </a:r>
            <a:endParaRPr lang="en-US" dirty="0"/>
          </a:p>
          <a:p>
            <a:pPr algn="ctr"/>
            <a:r>
              <a:rPr lang="en-US" dirty="0"/>
              <a:t>A2 </a:t>
            </a:r>
            <a:r>
              <a:rPr lang="fa-IR" dirty="0"/>
              <a:t>را دریافت کن</a:t>
            </a:r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6E73A4F-0591-3354-52EE-4803484925AB}"/>
              </a:ext>
            </a:extLst>
          </p:cNvPr>
          <p:cNvCxnSpPr>
            <a:cxnSpLocks/>
          </p:cNvCxnSpPr>
          <p:nvPr/>
        </p:nvCxnSpPr>
        <p:spPr>
          <a:xfrm>
            <a:off x="3896590" y="1215736"/>
            <a:ext cx="639040" cy="10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DF2C53F5-E73D-8631-3939-780058F87D56}"/>
              </a:ext>
            </a:extLst>
          </p:cNvPr>
          <p:cNvSpPr/>
          <p:nvPr/>
        </p:nvSpPr>
        <p:spPr>
          <a:xfrm>
            <a:off x="4507053" y="779320"/>
            <a:ext cx="1266828" cy="6388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F1==A</a:t>
            </a:r>
          </a:p>
          <a:p>
            <a:pPr algn="ctr"/>
            <a:r>
              <a:rPr lang="en-US" dirty="0"/>
              <a:t>F2==A2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4B28C68-CBC2-48A9-08C5-71BDFB163E58}"/>
              </a:ext>
            </a:extLst>
          </p:cNvPr>
          <p:cNvCxnSpPr/>
          <p:nvPr/>
        </p:nvCxnSpPr>
        <p:spPr>
          <a:xfrm>
            <a:off x="5450030" y="1236520"/>
            <a:ext cx="6459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Diamond 14">
            <a:extLst>
              <a:ext uri="{FF2B5EF4-FFF2-40B4-BE49-F238E27FC236}">
                <a16:creationId xmlns:a16="http://schemas.microsoft.com/office/drawing/2014/main" id="{46672FB8-0450-5E5B-85F2-B381031BB091}"/>
              </a:ext>
            </a:extLst>
          </p:cNvPr>
          <p:cNvSpPr/>
          <p:nvPr/>
        </p:nvSpPr>
        <p:spPr>
          <a:xfrm>
            <a:off x="6089069" y="768928"/>
            <a:ext cx="1714503" cy="953605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N==A</a:t>
            </a:r>
          </a:p>
          <a:p>
            <a:pPr algn="ctr"/>
            <a:r>
              <a:rPr lang="en-US" dirty="0"/>
              <a:t>Or</a:t>
            </a:r>
          </a:p>
          <a:p>
            <a:pPr algn="ctr"/>
            <a:r>
              <a:rPr lang="en-US" dirty="0"/>
              <a:t>N==A2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1FEFD4D-17E2-DD32-5FAC-56EBC5A5FE55}"/>
              </a:ext>
            </a:extLst>
          </p:cNvPr>
          <p:cNvCxnSpPr>
            <a:cxnSpLocks/>
          </p:cNvCxnSpPr>
          <p:nvPr/>
        </p:nvCxnSpPr>
        <p:spPr>
          <a:xfrm>
            <a:off x="7803572" y="1267689"/>
            <a:ext cx="6143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2CED29B6-D4B0-F2E5-728A-D193FAA2A985}"/>
              </a:ext>
            </a:extLst>
          </p:cNvPr>
          <p:cNvSpPr txBox="1"/>
          <p:nvPr/>
        </p:nvSpPr>
        <p:spPr>
          <a:xfrm>
            <a:off x="7633421" y="861990"/>
            <a:ext cx="784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true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8D791C6-67DF-CE56-59AD-46BBF7244336}"/>
              </a:ext>
            </a:extLst>
          </p:cNvPr>
          <p:cNvSpPr txBox="1"/>
          <p:nvPr/>
        </p:nvSpPr>
        <p:spPr>
          <a:xfrm>
            <a:off x="6950292" y="1709481"/>
            <a:ext cx="663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false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7B87B4B-DC4F-D170-B1D8-9DE571447FD1}"/>
              </a:ext>
            </a:extLst>
          </p:cNvPr>
          <p:cNvSpPr/>
          <p:nvPr/>
        </p:nvSpPr>
        <p:spPr>
          <a:xfrm>
            <a:off x="4324261" y="2169385"/>
            <a:ext cx="1428743" cy="4422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Fi==F1+F2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D8D3501-E6E6-FABC-B708-4B8CEDAFD6BC}"/>
              </a:ext>
            </a:extLst>
          </p:cNvPr>
          <p:cNvCxnSpPr>
            <a:cxnSpLocks/>
          </p:cNvCxnSpPr>
          <p:nvPr/>
        </p:nvCxnSpPr>
        <p:spPr>
          <a:xfrm flipH="1">
            <a:off x="1914672" y="2390531"/>
            <a:ext cx="5177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Diamond 30">
            <a:extLst>
              <a:ext uri="{FF2B5EF4-FFF2-40B4-BE49-F238E27FC236}">
                <a16:creationId xmlns:a16="http://schemas.microsoft.com/office/drawing/2014/main" id="{9349086E-3F40-46D6-ECFE-579E835DFC98}"/>
              </a:ext>
            </a:extLst>
          </p:cNvPr>
          <p:cNvSpPr/>
          <p:nvPr/>
        </p:nvSpPr>
        <p:spPr>
          <a:xfrm>
            <a:off x="164191" y="2138507"/>
            <a:ext cx="1740476" cy="548439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N==F2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043B793-C5E0-4F1F-F1B8-B9F3BA02790C}"/>
              </a:ext>
            </a:extLst>
          </p:cNvPr>
          <p:cNvCxnSpPr>
            <a:cxnSpLocks/>
          </p:cNvCxnSpPr>
          <p:nvPr/>
        </p:nvCxnSpPr>
        <p:spPr>
          <a:xfrm>
            <a:off x="1396153" y="2574935"/>
            <a:ext cx="1053435" cy="6444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396BFAD-C47C-EA5C-E6F4-370CE031F950}"/>
              </a:ext>
            </a:extLst>
          </p:cNvPr>
          <p:cNvCxnSpPr>
            <a:cxnSpLocks/>
          </p:cNvCxnSpPr>
          <p:nvPr/>
        </p:nvCxnSpPr>
        <p:spPr>
          <a:xfrm>
            <a:off x="1034429" y="2380849"/>
            <a:ext cx="0" cy="740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85601DF2-2AD0-6CF9-B2E9-D45606EC3662}"/>
              </a:ext>
            </a:extLst>
          </p:cNvPr>
          <p:cNvSpPr txBox="1"/>
          <p:nvPr/>
        </p:nvSpPr>
        <p:spPr>
          <a:xfrm>
            <a:off x="345070" y="261998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true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05258FC-C378-DC76-FBA7-2930782DC5A8}"/>
              </a:ext>
            </a:extLst>
          </p:cNvPr>
          <p:cNvSpPr txBox="1"/>
          <p:nvPr/>
        </p:nvSpPr>
        <p:spPr>
          <a:xfrm rot="1876573">
            <a:off x="1584921" y="2636964"/>
            <a:ext cx="720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false</a:t>
            </a:r>
          </a:p>
        </p:txBody>
      </p:sp>
      <p:sp>
        <p:nvSpPr>
          <p:cNvPr id="48" name="Flowchart: Punched Tape 47">
            <a:extLst>
              <a:ext uri="{FF2B5EF4-FFF2-40B4-BE49-F238E27FC236}">
                <a16:creationId xmlns:a16="http://schemas.microsoft.com/office/drawing/2014/main" id="{48CAC599-B75A-8CA5-5BD1-3DB18AB94A7D}"/>
              </a:ext>
            </a:extLst>
          </p:cNvPr>
          <p:cNvSpPr/>
          <p:nvPr/>
        </p:nvSpPr>
        <p:spPr>
          <a:xfrm>
            <a:off x="8441096" y="719507"/>
            <a:ext cx="1941803" cy="732482"/>
          </a:xfrm>
          <a:prstGeom prst="flowChartPunchedTap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 </a:t>
            </a:r>
            <a:r>
              <a:rPr lang="fa-IR" dirty="0"/>
              <a:t>در سری فیبوناچی است</a:t>
            </a:r>
            <a:endParaRPr lang="en-US" dirty="0"/>
          </a:p>
        </p:txBody>
      </p:sp>
      <p:sp>
        <p:nvSpPr>
          <p:cNvPr id="49" name="Flowchart: Punched Tape 48">
            <a:extLst>
              <a:ext uri="{FF2B5EF4-FFF2-40B4-BE49-F238E27FC236}">
                <a16:creationId xmlns:a16="http://schemas.microsoft.com/office/drawing/2014/main" id="{34E178F5-5FA8-F46B-B484-0BBA529AAFA2}"/>
              </a:ext>
            </a:extLst>
          </p:cNvPr>
          <p:cNvSpPr/>
          <p:nvPr/>
        </p:nvSpPr>
        <p:spPr>
          <a:xfrm>
            <a:off x="165669" y="3075679"/>
            <a:ext cx="1839177" cy="651655"/>
          </a:xfrm>
          <a:prstGeom prst="flowChartPunchedTap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 </a:t>
            </a:r>
            <a:r>
              <a:rPr lang="fa-IR" dirty="0"/>
              <a:t>در سری فیبوناچی است</a:t>
            </a:r>
            <a:endParaRPr lang="en-US" dirty="0"/>
          </a:p>
        </p:txBody>
      </p:sp>
      <p:sp>
        <p:nvSpPr>
          <p:cNvPr id="50" name="Flowchart: Punched Tape 49">
            <a:extLst>
              <a:ext uri="{FF2B5EF4-FFF2-40B4-BE49-F238E27FC236}">
                <a16:creationId xmlns:a16="http://schemas.microsoft.com/office/drawing/2014/main" id="{AF428B6B-6403-5603-4472-BABEACAF4EF7}"/>
              </a:ext>
            </a:extLst>
          </p:cNvPr>
          <p:cNvSpPr/>
          <p:nvPr/>
        </p:nvSpPr>
        <p:spPr>
          <a:xfrm>
            <a:off x="5665971" y="4480634"/>
            <a:ext cx="1957472" cy="620475"/>
          </a:xfrm>
          <a:prstGeom prst="flowChartPunchedTap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 </a:t>
            </a:r>
            <a:r>
              <a:rPr lang="fa-IR" dirty="0"/>
              <a:t>در سری فیبوناچی است</a:t>
            </a:r>
            <a:endParaRPr lang="en-US" dirty="0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B0166CE-A76D-9538-1A2A-40E8C22399DF}"/>
              </a:ext>
            </a:extLst>
          </p:cNvPr>
          <p:cNvCxnSpPr>
            <a:cxnSpLocks/>
          </p:cNvCxnSpPr>
          <p:nvPr/>
        </p:nvCxnSpPr>
        <p:spPr>
          <a:xfrm flipV="1">
            <a:off x="10160584" y="1206222"/>
            <a:ext cx="550070" cy="33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568E42D6-05E5-8ED9-AFB0-0ECD0AC6B410}"/>
              </a:ext>
            </a:extLst>
          </p:cNvPr>
          <p:cNvCxnSpPr>
            <a:cxnSpLocks/>
          </p:cNvCxnSpPr>
          <p:nvPr/>
        </p:nvCxnSpPr>
        <p:spPr>
          <a:xfrm>
            <a:off x="2948040" y="3605368"/>
            <a:ext cx="0" cy="435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52B0B7F9-431D-8980-7A91-2DC5E3D20694}"/>
              </a:ext>
            </a:extLst>
          </p:cNvPr>
          <p:cNvCxnSpPr>
            <a:cxnSpLocks/>
          </p:cNvCxnSpPr>
          <p:nvPr/>
        </p:nvCxnSpPr>
        <p:spPr>
          <a:xfrm>
            <a:off x="1082841" y="3619220"/>
            <a:ext cx="25731" cy="4219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>
            <a:extLst>
              <a:ext uri="{FF2B5EF4-FFF2-40B4-BE49-F238E27FC236}">
                <a16:creationId xmlns:a16="http://schemas.microsoft.com/office/drawing/2014/main" id="{06EA60E7-EF2A-98E3-C67A-D50266B3772A}"/>
              </a:ext>
            </a:extLst>
          </p:cNvPr>
          <p:cNvSpPr/>
          <p:nvPr/>
        </p:nvSpPr>
        <p:spPr>
          <a:xfrm>
            <a:off x="10748406" y="768928"/>
            <a:ext cx="816346" cy="73248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/>
              <a:t>پایان</a:t>
            </a:r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84B962E-0BF7-299F-980C-2E128DB54FB3}"/>
              </a:ext>
            </a:extLst>
          </p:cNvPr>
          <p:cNvCxnSpPr>
            <a:cxnSpLocks/>
          </p:cNvCxnSpPr>
          <p:nvPr/>
        </p:nvCxnSpPr>
        <p:spPr>
          <a:xfrm>
            <a:off x="6945095" y="1621793"/>
            <a:ext cx="0" cy="431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Diamond 12">
            <a:extLst>
              <a:ext uri="{FF2B5EF4-FFF2-40B4-BE49-F238E27FC236}">
                <a16:creationId xmlns:a16="http://schemas.microsoft.com/office/drawing/2014/main" id="{846A6C51-3704-2578-9C82-6008DA69E28D}"/>
              </a:ext>
            </a:extLst>
          </p:cNvPr>
          <p:cNvSpPr/>
          <p:nvPr/>
        </p:nvSpPr>
        <p:spPr>
          <a:xfrm>
            <a:off x="6251456" y="2071729"/>
            <a:ext cx="1381965" cy="618241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N&gt;F2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C255F6C-EFB4-45A6-BCAD-0AC36FE6E9C2}"/>
              </a:ext>
            </a:extLst>
          </p:cNvPr>
          <p:cNvCxnSpPr>
            <a:cxnSpLocks/>
          </p:cNvCxnSpPr>
          <p:nvPr/>
        </p:nvCxnSpPr>
        <p:spPr>
          <a:xfrm flipH="1">
            <a:off x="5773015" y="2449330"/>
            <a:ext cx="6192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10A9026-E8D6-4709-490D-2B21D7E48FCC}"/>
              </a:ext>
            </a:extLst>
          </p:cNvPr>
          <p:cNvCxnSpPr>
            <a:cxnSpLocks/>
            <a:stCxn id="55" idx="3"/>
          </p:cNvCxnSpPr>
          <p:nvPr/>
        </p:nvCxnSpPr>
        <p:spPr>
          <a:xfrm flipV="1">
            <a:off x="3569436" y="3572692"/>
            <a:ext cx="1880594" cy="699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40A168F-7F62-DB3B-9C37-870C828EC526}"/>
              </a:ext>
            </a:extLst>
          </p:cNvPr>
          <p:cNvSpPr txBox="1"/>
          <p:nvPr/>
        </p:nvSpPr>
        <p:spPr>
          <a:xfrm>
            <a:off x="5954832" y="2530481"/>
            <a:ext cx="688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false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74541C0-65A7-B5F2-7D79-2C17B8661E17}"/>
              </a:ext>
            </a:extLst>
          </p:cNvPr>
          <p:cNvSpPr txBox="1"/>
          <p:nvPr/>
        </p:nvSpPr>
        <p:spPr>
          <a:xfrm>
            <a:off x="5706535" y="2060432"/>
            <a:ext cx="765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true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AFC6987-FA0D-E441-382C-0A1CD19CAF74}"/>
              </a:ext>
            </a:extLst>
          </p:cNvPr>
          <p:cNvCxnSpPr>
            <a:cxnSpLocks/>
            <a:stCxn id="13" idx="2"/>
            <a:endCxn id="20" idx="0"/>
          </p:cNvCxnSpPr>
          <p:nvPr/>
        </p:nvCxnSpPr>
        <p:spPr>
          <a:xfrm flipH="1">
            <a:off x="2948040" y="2689970"/>
            <a:ext cx="3994399" cy="3575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E5134E6-178E-7D33-5DF0-FB2C2CF0CA2C}"/>
              </a:ext>
            </a:extLst>
          </p:cNvPr>
          <p:cNvCxnSpPr>
            <a:cxnSpLocks/>
          </p:cNvCxnSpPr>
          <p:nvPr/>
        </p:nvCxnSpPr>
        <p:spPr>
          <a:xfrm flipH="1">
            <a:off x="3896590" y="2391497"/>
            <a:ext cx="6583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9FBCBD54-01E5-4CF2-BC77-79C9ADB862E2}"/>
              </a:ext>
            </a:extLst>
          </p:cNvPr>
          <p:cNvSpPr/>
          <p:nvPr/>
        </p:nvSpPr>
        <p:spPr>
          <a:xfrm>
            <a:off x="2266390" y="2081410"/>
            <a:ext cx="1637540" cy="6182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F1==F2</a:t>
            </a:r>
          </a:p>
          <a:p>
            <a:pPr algn="ctr"/>
            <a:r>
              <a:rPr lang="en-US" dirty="0"/>
              <a:t>F2==Fi</a:t>
            </a: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109D3C58-119F-E7D3-765D-F8C985F497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399" y="4051538"/>
            <a:ext cx="1082829" cy="721886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5F6209B-13BF-C050-6E9D-C24AECF52167}"/>
              </a:ext>
            </a:extLst>
          </p:cNvPr>
          <p:cNvCxnSpPr>
            <a:cxnSpLocks/>
          </p:cNvCxnSpPr>
          <p:nvPr/>
        </p:nvCxnSpPr>
        <p:spPr>
          <a:xfrm flipV="1">
            <a:off x="4966673" y="3356649"/>
            <a:ext cx="483357" cy="92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Diamond 19">
            <a:extLst>
              <a:ext uri="{FF2B5EF4-FFF2-40B4-BE49-F238E27FC236}">
                <a16:creationId xmlns:a16="http://schemas.microsoft.com/office/drawing/2014/main" id="{92A3BF27-21E3-0027-D52B-457D33D149A2}"/>
              </a:ext>
            </a:extLst>
          </p:cNvPr>
          <p:cNvSpPr/>
          <p:nvPr/>
        </p:nvSpPr>
        <p:spPr>
          <a:xfrm>
            <a:off x="2257057" y="3047529"/>
            <a:ext cx="1381966" cy="618241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F1&lt;1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F887C09-0248-57CF-F724-B2A306BA64F1}"/>
              </a:ext>
            </a:extLst>
          </p:cNvPr>
          <p:cNvCxnSpPr>
            <a:stCxn id="20" idx="3"/>
          </p:cNvCxnSpPr>
          <p:nvPr/>
        </p:nvCxnSpPr>
        <p:spPr>
          <a:xfrm flipV="1">
            <a:off x="3639023" y="3356649"/>
            <a:ext cx="46710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E2F19B9A-C6A1-BC9D-6B80-946991C452FC}"/>
              </a:ext>
            </a:extLst>
          </p:cNvPr>
          <p:cNvSpPr txBox="1"/>
          <p:nvPr/>
        </p:nvSpPr>
        <p:spPr>
          <a:xfrm>
            <a:off x="2948040" y="3572692"/>
            <a:ext cx="647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true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1B36EAB-7DEB-A34F-C130-8A714319B6A8}"/>
              </a:ext>
            </a:extLst>
          </p:cNvPr>
          <p:cNvSpPr txBox="1"/>
          <p:nvPr/>
        </p:nvSpPr>
        <p:spPr>
          <a:xfrm>
            <a:off x="3460897" y="3010990"/>
            <a:ext cx="644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false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4873881E-72E9-AD1A-4F74-A62D4D6D8196}"/>
              </a:ext>
            </a:extLst>
          </p:cNvPr>
          <p:cNvSpPr/>
          <p:nvPr/>
        </p:nvSpPr>
        <p:spPr>
          <a:xfrm>
            <a:off x="2388473" y="4035021"/>
            <a:ext cx="1180963" cy="4752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F1==F1+1</a:t>
            </a:r>
          </a:p>
        </p:txBody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id="{72634110-CA27-89B1-24D4-FD7B02924E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9092" y="3128707"/>
            <a:ext cx="987939" cy="476661"/>
          </a:xfrm>
          <a:prstGeom prst="rect">
            <a:avLst/>
          </a:prstGeom>
        </p:spPr>
      </p:pic>
      <p:sp>
        <p:nvSpPr>
          <p:cNvPr id="64" name="Rectangle 63">
            <a:extLst>
              <a:ext uri="{FF2B5EF4-FFF2-40B4-BE49-F238E27FC236}">
                <a16:creationId xmlns:a16="http://schemas.microsoft.com/office/drawing/2014/main" id="{29D9DD9E-1B98-2DA7-C6AB-30DF344E6C48}"/>
              </a:ext>
            </a:extLst>
          </p:cNvPr>
          <p:cNvSpPr/>
          <p:nvPr/>
        </p:nvSpPr>
        <p:spPr>
          <a:xfrm>
            <a:off x="5450030" y="3072255"/>
            <a:ext cx="1350105" cy="4752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Fi==F1+F2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6FE21460-0489-EC6D-8B0C-209E552BCB5C}"/>
              </a:ext>
            </a:extLst>
          </p:cNvPr>
          <p:cNvCxnSpPr/>
          <p:nvPr/>
        </p:nvCxnSpPr>
        <p:spPr>
          <a:xfrm flipV="1">
            <a:off x="6515927" y="3308122"/>
            <a:ext cx="608583" cy="14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D4084982-6893-5385-8814-FFBCBDF5E96C}"/>
              </a:ext>
            </a:extLst>
          </p:cNvPr>
          <p:cNvSpPr/>
          <p:nvPr/>
        </p:nvSpPr>
        <p:spPr>
          <a:xfrm>
            <a:off x="7128934" y="3039166"/>
            <a:ext cx="1002427" cy="4788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F1==F2</a:t>
            </a:r>
          </a:p>
          <a:p>
            <a:pPr algn="ctr"/>
            <a:r>
              <a:rPr lang="en-US" dirty="0"/>
              <a:t>F2==Fi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EDF9DCBD-4A0D-27CF-5C4F-8DB868747DFD}"/>
              </a:ext>
            </a:extLst>
          </p:cNvPr>
          <p:cNvCxnSpPr>
            <a:cxnSpLocks/>
          </p:cNvCxnSpPr>
          <p:nvPr/>
        </p:nvCxnSpPr>
        <p:spPr>
          <a:xfrm>
            <a:off x="7965534" y="3282402"/>
            <a:ext cx="495922" cy="34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Diamond 73">
            <a:extLst>
              <a:ext uri="{FF2B5EF4-FFF2-40B4-BE49-F238E27FC236}">
                <a16:creationId xmlns:a16="http://schemas.microsoft.com/office/drawing/2014/main" id="{1F412ED3-11B4-9052-16F3-986460AE47C2}"/>
              </a:ext>
            </a:extLst>
          </p:cNvPr>
          <p:cNvSpPr/>
          <p:nvPr/>
        </p:nvSpPr>
        <p:spPr>
          <a:xfrm>
            <a:off x="8496765" y="2990975"/>
            <a:ext cx="1602581" cy="582760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N==F2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81534C34-B601-DC0E-9A45-F3F4DDEEEED9}"/>
              </a:ext>
            </a:extLst>
          </p:cNvPr>
          <p:cNvCxnSpPr>
            <a:stCxn id="74" idx="0"/>
          </p:cNvCxnSpPr>
          <p:nvPr/>
        </p:nvCxnSpPr>
        <p:spPr>
          <a:xfrm flipH="1" flipV="1">
            <a:off x="9298055" y="1501410"/>
            <a:ext cx="1" cy="1489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FAB5D740-36A1-577F-D9A8-F30E0446D137}"/>
              </a:ext>
            </a:extLst>
          </p:cNvPr>
          <p:cNvSpPr txBox="1"/>
          <p:nvPr/>
        </p:nvSpPr>
        <p:spPr>
          <a:xfrm>
            <a:off x="9260592" y="1995843"/>
            <a:ext cx="665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true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CA7BB3F0-AB97-A182-D29E-0E082F483EFE}"/>
              </a:ext>
            </a:extLst>
          </p:cNvPr>
          <p:cNvCxnSpPr/>
          <p:nvPr/>
        </p:nvCxnSpPr>
        <p:spPr>
          <a:xfrm>
            <a:off x="9756411" y="3263259"/>
            <a:ext cx="6107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9E5A170B-B84F-440A-A81A-30299AC7939E}"/>
              </a:ext>
            </a:extLst>
          </p:cNvPr>
          <p:cNvSpPr txBox="1"/>
          <p:nvPr/>
        </p:nvSpPr>
        <p:spPr>
          <a:xfrm>
            <a:off x="9654260" y="2887589"/>
            <a:ext cx="843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false</a:t>
            </a:r>
          </a:p>
        </p:txBody>
      </p:sp>
      <p:sp>
        <p:nvSpPr>
          <p:cNvPr id="81" name="Diamond 80">
            <a:extLst>
              <a:ext uri="{FF2B5EF4-FFF2-40B4-BE49-F238E27FC236}">
                <a16:creationId xmlns:a16="http://schemas.microsoft.com/office/drawing/2014/main" id="{1D15156A-708C-2316-36F2-89AA0C43D3AE}"/>
              </a:ext>
            </a:extLst>
          </p:cNvPr>
          <p:cNvSpPr/>
          <p:nvPr/>
        </p:nvSpPr>
        <p:spPr>
          <a:xfrm>
            <a:off x="10400982" y="3010990"/>
            <a:ext cx="1766455" cy="524077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F2==F1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5FA11673-80FD-57CB-3D85-E8E2EFA14794}"/>
              </a:ext>
            </a:extLst>
          </p:cNvPr>
          <p:cNvSpPr/>
          <p:nvPr/>
        </p:nvSpPr>
        <p:spPr>
          <a:xfrm>
            <a:off x="10777104" y="4220657"/>
            <a:ext cx="1153392" cy="4597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F2==F2+1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2E163CDA-9C38-1086-DBDA-E94577E4BED5}"/>
              </a:ext>
            </a:extLst>
          </p:cNvPr>
          <p:cNvSpPr/>
          <p:nvPr/>
        </p:nvSpPr>
        <p:spPr>
          <a:xfrm>
            <a:off x="9016405" y="4167213"/>
            <a:ext cx="1153392" cy="44187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F2==F2-1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36239ECC-E1E4-BB83-5F63-D5F1D6E02041}"/>
              </a:ext>
            </a:extLst>
          </p:cNvPr>
          <p:cNvCxnSpPr>
            <a:stCxn id="81" idx="2"/>
          </p:cNvCxnSpPr>
          <p:nvPr/>
        </p:nvCxnSpPr>
        <p:spPr>
          <a:xfrm flipH="1">
            <a:off x="11284209" y="3535067"/>
            <a:ext cx="1" cy="621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11F105F8-1373-3D2E-B95F-CBAB45DE0157}"/>
              </a:ext>
            </a:extLst>
          </p:cNvPr>
          <p:cNvCxnSpPr>
            <a:cxnSpLocks/>
            <a:stCxn id="81" idx="2"/>
          </p:cNvCxnSpPr>
          <p:nvPr/>
        </p:nvCxnSpPr>
        <p:spPr>
          <a:xfrm flipH="1">
            <a:off x="10179869" y="3535067"/>
            <a:ext cx="1104341" cy="621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8096DA6B-F320-6D81-E2FB-929879A77C6D}"/>
              </a:ext>
            </a:extLst>
          </p:cNvPr>
          <p:cNvSpPr txBox="1"/>
          <p:nvPr/>
        </p:nvSpPr>
        <p:spPr>
          <a:xfrm>
            <a:off x="11173044" y="3661049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true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241D74E1-CDAA-C3C1-FB53-BE60ADB4036A}"/>
              </a:ext>
            </a:extLst>
          </p:cNvPr>
          <p:cNvSpPr txBox="1"/>
          <p:nvPr/>
        </p:nvSpPr>
        <p:spPr>
          <a:xfrm rot="19493468">
            <a:off x="10268375" y="3591717"/>
            <a:ext cx="619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false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1B3E04D4-E27C-86AF-1644-239B6081413F}"/>
              </a:ext>
            </a:extLst>
          </p:cNvPr>
          <p:cNvCxnSpPr>
            <a:stCxn id="82" idx="2"/>
          </p:cNvCxnSpPr>
          <p:nvPr/>
        </p:nvCxnSpPr>
        <p:spPr>
          <a:xfrm flipH="1">
            <a:off x="10498215" y="4680441"/>
            <a:ext cx="855585" cy="713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5C521E1E-71D1-66E9-D243-58D8B7F41696}"/>
              </a:ext>
            </a:extLst>
          </p:cNvPr>
          <p:cNvCxnSpPr>
            <a:stCxn id="83" idx="2"/>
          </p:cNvCxnSpPr>
          <p:nvPr/>
        </p:nvCxnSpPr>
        <p:spPr>
          <a:xfrm>
            <a:off x="9593101" y="4609090"/>
            <a:ext cx="905114" cy="747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5" name="Picture 94">
            <a:extLst>
              <a:ext uri="{FF2B5EF4-FFF2-40B4-BE49-F238E27FC236}">
                <a16:creationId xmlns:a16="http://schemas.microsoft.com/office/drawing/2014/main" id="{FF25FC1B-96E9-9822-5626-C3E2B3D8CB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10470" y="5428200"/>
            <a:ext cx="1365622" cy="524301"/>
          </a:xfrm>
          <a:prstGeom prst="rect">
            <a:avLst/>
          </a:prstGeom>
        </p:spPr>
      </p:pic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47EE7372-D7AF-5EF1-D4E2-4316D323D48E}"/>
              </a:ext>
            </a:extLst>
          </p:cNvPr>
          <p:cNvCxnSpPr>
            <a:cxnSpLocks/>
            <a:stCxn id="95" idx="1"/>
          </p:cNvCxnSpPr>
          <p:nvPr/>
        </p:nvCxnSpPr>
        <p:spPr>
          <a:xfrm flipH="1">
            <a:off x="9260592" y="5690351"/>
            <a:ext cx="6498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0" name="Picture 99">
            <a:extLst>
              <a:ext uri="{FF2B5EF4-FFF2-40B4-BE49-F238E27FC236}">
                <a16:creationId xmlns:a16="http://schemas.microsoft.com/office/drawing/2014/main" id="{716ED691-07EC-AE4E-A20F-58668604E66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50042" y="5361862"/>
            <a:ext cx="1018120" cy="768163"/>
          </a:xfrm>
          <a:prstGeom prst="rect">
            <a:avLst/>
          </a:prstGeom>
        </p:spPr>
      </p:pic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8B57F36E-F73B-D25F-A389-73B309349F30}"/>
              </a:ext>
            </a:extLst>
          </p:cNvPr>
          <p:cNvCxnSpPr>
            <a:stCxn id="100" idx="1"/>
          </p:cNvCxnSpPr>
          <p:nvPr/>
        </p:nvCxnSpPr>
        <p:spPr>
          <a:xfrm flipH="1" flipV="1">
            <a:off x="7533409" y="5745943"/>
            <a:ext cx="71663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" name="Picture 102">
            <a:extLst>
              <a:ext uri="{FF2B5EF4-FFF2-40B4-BE49-F238E27FC236}">
                <a16:creationId xmlns:a16="http://schemas.microsoft.com/office/drawing/2014/main" id="{CD779D11-5507-A353-341B-09408EA7AB6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16873" y="5444165"/>
            <a:ext cx="1639966" cy="603556"/>
          </a:xfrm>
          <a:prstGeom prst="rect">
            <a:avLst/>
          </a:prstGeom>
        </p:spPr>
      </p:pic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2EA39E8C-BD54-540C-AF00-466BD4F79414}"/>
              </a:ext>
            </a:extLst>
          </p:cNvPr>
          <p:cNvCxnSpPr>
            <a:cxnSpLocks/>
            <a:stCxn id="103" idx="0"/>
          </p:cNvCxnSpPr>
          <p:nvPr/>
        </p:nvCxnSpPr>
        <p:spPr>
          <a:xfrm flipV="1">
            <a:off x="6736856" y="5071239"/>
            <a:ext cx="0" cy="3729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0D2A66C3-C0E3-F9D0-D5D8-3418D096D809}"/>
              </a:ext>
            </a:extLst>
          </p:cNvPr>
          <p:cNvCxnSpPr>
            <a:stCxn id="103" idx="1"/>
          </p:cNvCxnSpPr>
          <p:nvPr/>
        </p:nvCxnSpPr>
        <p:spPr>
          <a:xfrm flipH="1">
            <a:off x="5351318" y="5745943"/>
            <a:ext cx="5655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80AF3F5C-7663-B298-C893-D541D4694244}"/>
              </a:ext>
            </a:extLst>
          </p:cNvPr>
          <p:cNvSpPr txBox="1"/>
          <p:nvPr/>
        </p:nvSpPr>
        <p:spPr>
          <a:xfrm>
            <a:off x="6711744" y="5071239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true</a:t>
            </a:r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5A6F804D-C0ED-9383-6B0C-F726F35FF754}"/>
              </a:ext>
            </a:extLst>
          </p:cNvPr>
          <p:cNvCxnSpPr>
            <a:stCxn id="50" idx="1"/>
          </p:cNvCxnSpPr>
          <p:nvPr/>
        </p:nvCxnSpPr>
        <p:spPr>
          <a:xfrm flipH="1" flipV="1">
            <a:off x="5117031" y="4790871"/>
            <a:ext cx="54894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47E80692-F47A-1E55-B126-C96A881B016C}"/>
              </a:ext>
            </a:extLst>
          </p:cNvPr>
          <p:cNvCxnSpPr>
            <a:cxnSpLocks/>
          </p:cNvCxnSpPr>
          <p:nvPr/>
        </p:nvCxnSpPr>
        <p:spPr>
          <a:xfrm flipH="1" flipV="1">
            <a:off x="4403577" y="5124008"/>
            <a:ext cx="1" cy="4651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Oval 113">
            <a:extLst>
              <a:ext uri="{FF2B5EF4-FFF2-40B4-BE49-F238E27FC236}">
                <a16:creationId xmlns:a16="http://schemas.microsoft.com/office/drawing/2014/main" id="{4967C330-EF3B-6FF4-172D-738C024A6F68}"/>
              </a:ext>
            </a:extLst>
          </p:cNvPr>
          <p:cNvSpPr/>
          <p:nvPr/>
        </p:nvSpPr>
        <p:spPr>
          <a:xfrm>
            <a:off x="3845033" y="4371275"/>
            <a:ext cx="1244239" cy="72982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/>
              <a:t>پایان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8918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453</Words>
  <Application>Microsoft Office PowerPoint</Application>
  <PresentationFormat>Widescreen</PresentationFormat>
  <Paragraphs>175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فلوچارت ها</vt:lpstr>
      <vt:lpstr>1.تشخیص عدد اول</vt:lpstr>
      <vt:lpstr>2.تشخیص عدد آیینه ای</vt:lpstr>
      <vt:lpstr>3.تشخیص عدد اول و آیینه ای</vt:lpstr>
      <vt:lpstr>4.تشخیص سری فیبوناچی</vt:lpstr>
      <vt:lpstr>4.تشخیص و تبدیل به سری فیبوناچی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Arian tech</dc:creator>
  <cp:lastModifiedBy>Arian tech</cp:lastModifiedBy>
  <cp:revision>12</cp:revision>
  <dcterms:created xsi:type="dcterms:W3CDTF">2024-10-23T15:39:36Z</dcterms:created>
  <dcterms:modified xsi:type="dcterms:W3CDTF">2024-10-26T16:49:07Z</dcterms:modified>
</cp:coreProperties>
</file>