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65" r:id="rId2"/>
    <p:sldId id="257" r:id="rId3"/>
    <p:sldId id="263" r:id="rId4"/>
    <p:sldId id="258" r:id="rId5"/>
    <p:sldId id="259" r:id="rId6"/>
    <p:sldId id="266" r:id="rId7"/>
    <p:sldId id="260" r:id="rId8"/>
    <p:sldId id="267" r:id="rId9"/>
    <p:sldId id="268" r:id="rId10"/>
    <p:sldId id="264" r:id="rId11"/>
    <p:sldId id="261" r:id="rId12"/>
    <p:sldId id="269" r:id="rId13"/>
    <p:sldId id="272" r:id="rId14"/>
    <p:sldId id="270" r:id="rId15"/>
    <p:sldId id="273" r:id="rId16"/>
    <p:sldId id="271" r:id="rId17"/>
    <p:sldId id="262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7" autoAdjust="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018E4-948A-4754-8822-98D1E59EE62F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B4F17-BA4F-46BD-A07B-2438C207D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AB90A9A-D7A8-4F7B-B1B7-29DA84E1E16E}" type="datetime1">
              <a:rPr lang="en-US" smtClean="0"/>
              <a:pPr/>
              <a:t>6/15/2014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30FE-2CC7-451C-B60F-AA46EB8EFE6C}" type="datetime1">
              <a:rPr lang="en-US" smtClean="0"/>
              <a:pPr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E77A-B789-469A-A60F-E755BB531FEB}" type="datetime1">
              <a:rPr lang="en-US" smtClean="0"/>
              <a:pPr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2C65F5F-770C-475D-82A1-4D0AAE5ED2D1}" type="datetime1">
              <a:rPr lang="en-US" smtClean="0"/>
              <a:pPr/>
              <a:t>6/15/2014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2E80D03-4D51-427A-9ACD-2A3963119AAD}" type="datetime1">
              <a:rPr lang="en-US" smtClean="0"/>
              <a:pPr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CB6B-046B-49E0-88ED-A56A537A6098}" type="datetime1">
              <a:rPr lang="en-US" smtClean="0"/>
              <a:pPr/>
              <a:t>6/15/2014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FBE4-B635-426F-B634-5724392AA956}" type="datetime1">
              <a:rPr lang="en-US" smtClean="0"/>
              <a:pPr/>
              <a:t>6/15/2014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DFD2EBD-A805-43CB-B059-9C568ACABE3D}" type="datetime1">
              <a:rPr lang="en-US" smtClean="0"/>
              <a:pPr/>
              <a:t>6/15/2014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568B-6AA7-4189-92B9-43556A248D5E}" type="datetime1">
              <a:rPr lang="en-US" smtClean="0"/>
              <a:pPr/>
              <a:t>6/15/2014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8F13F7F-B53A-47EE-8D99-57848EC764DA}" type="datetime1">
              <a:rPr lang="en-US" smtClean="0"/>
              <a:pPr/>
              <a:t>6/15/2014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99DCD3B-541C-45E0-95FB-18AD61A8D0AC}" type="datetime1">
              <a:rPr lang="en-US" smtClean="0"/>
              <a:pPr/>
              <a:t>6/15/2014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C535B95-ABB6-4FC6-809B-158DF04B0ABF}" type="datetime1">
              <a:rPr lang="en-US" smtClean="0"/>
              <a:pPr/>
              <a:t>6/15/2014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0" y="990600"/>
            <a:ext cx="6172200" cy="4027962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Arduino</a:t>
            </a:r>
            <a:r>
              <a:rPr kumimoji="0" lang="en-US" sz="36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sz="36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Ile </a:t>
            </a:r>
            <a:br>
              <a:rPr kumimoji="0" lang="en-US" sz="36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1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Kriptoloji</a:t>
            </a:r>
            <a:r>
              <a:rPr kumimoji="0" lang="en-US" sz="36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1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Uygulamasi</a:t>
            </a:r>
            <a:r>
              <a:rPr kumimoji="0" lang="en-US" sz="36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6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6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1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Gomulu</a:t>
            </a:r>
            <a:r>
              <a:rPr kumimoji="0" lang="en-US" sz="28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Sistem</a:t>
            </a:r>
            <a:r>
              <a:rPr kumimoji="0" lang="en-US" sz="2800" b="1" i="0" u="none" strike="noStrike" kern="1200" cap="small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small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Tasarimi</a:t>
            </a:r>
            <a:endParaRPr kumimoji="0" lang="en-US" sz="36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286000" y="5003322"/>
            <a:ext cx="6172200" cy="1371600"/>
          </a:xfrm>
          <a:prstGeom prst="rect">
            <a:avLst/>
          </a:prstGeom>
        </p:spPr>
        <p:txBody>
          <a:bodyPr vert="horz" anchor="t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Yalova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Universitesi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Bilgisayar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Muhendisligi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Sevdanur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GENC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Proteus </a:t>
            </a:r>
            <a:r>
              <a:rPr lang="en-US" dirty="0" err="1" smtClean="0"/>
              <a:t>Tasarimi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Ile </a:t>
            </a:r>
            <a:r>
              <a:rPr lang="en-US" dirty="0" err="1" smtClean="0"/>
              <a:t>Kriptoloji</a:t>
            </a:r>
            <a:r>
              <a:rPr lang="en-US" dirty="0" smtClean="0"/>
              <a:t> </a:t>
            </a:r>
            <a:r>
              <a:rPr lang="en-US" dirty="0" err="1" smtClean="0"/>
              <a:t>Uygulamasi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Proteus </a:t>
            </a:r>
            <a:r>
              <a:rPr lang="en-US" dirty="0" err="1" smtClean="0"/>
              <a:t>Tasarimi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Devices : </a:t>
            </a:r>
            <a:endParaRPr lang="en-US" dirty="0" smtClean="0"/>
          </a:p>
          <a:p>
            <a:pPr lvl="1"/>
            <a:r>
              <a:rPr lang="tr-TR" dirty="0" smtClean="0"/>
              <a:t>Arduino Uno R3, </a:t>
            </a:r>
            <a:endParaRPr lang="en-US" dirty="0" smtClean="0"/>
          </a:p>
          <a:p>
            <a:pPr lvl="1"/>
            <a:r>
              <a:rPr lang="tr-TR" dirty="0" smtClean="0"/>
              <a:t>LM018L - LCD display, </a:t>
            </a:r>
            <a:endParaRPr lang="en-US" dirty="0" smtClean="0"/>
          </a:p>
          <a:p>
            <a:pPr lvl="1"/>
            <a:r>
              <a:rPr lang="tr-TR" dirty="0" smtClean="0"/>
              <a:t>Virtual Terminal, </a:t>
            </a:r>
            <a:endParaRPr lang="en-US" dirty="0" smtClean="0"/>
          </a:p>
          <a:p>
            <a:pPr lvl="1"/>
            <a:r>
              <a:rPr lang="tr-TR" dirty="0" smtClean="0"/>
              <a:t>Ground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Connections : </a:t>
            </a:r>
          </a:p>
          <a:p>
            <a:pPr lvl="1"/>
            <a:r>
              <a:rPr lang="tr-TR" dirty="0" smtClean="0"/>
              <a:t>LCD RS pin'i Arduino digital pin 12'ye</a:t>
            </a:r>
            <a:endParaRPr lang="en-US" dirty="0" smtClean="0"/>
          </a:p>
          <a:p>
            <a:pPr lvl="1"/>
            <a:r>
              <a:rPr lang="tr-TR" dirty="0" smtClean="0"/>
              <a:t>LCD Enable pin'i Arduino digital pin 11'e</a:t>
            </a:r>
            <a:endParaRPr lang="en-US" dirty="0" smtClean="0"/>
          </a:p>
          <a:p>
            <a:pPr lvl="1"/>
            <a:r>
              <a:rPr lang="tr-TR" dirty="0" smtClean="0"/>
              <a:t>LCD D4 pin'i Arduino digital pin 5'e</a:t>
            </a:r>
            <a:endParaRPr lang="en-US" dirty="0" smtClean="0"/>
          </a:p>
          <a:p>
            <a:pPr lvl="1"/>
            <a:r>
              <a:rPr lang="tr-TR" dirty="0" smtClean="0"/>
              <a:t>LCD D5 pin'i Arduino digital pin 4'e</a:t>
            </a:r>
            <a:endParaRPr lang="en-US" dirty="0" smtClean="0"/>
          </a:p>
          <a:p>
            <a:pPr lvl="1"/>
            <a:r>
              <a:rPr lang="tr-TR" dirty="0" smtClean="0"/>
              <a:t>LCD D6 pin'i Arduino digital pin 3'e</a:t>
            </a:r>
            <a:endParaRPr lang="en-US" dirty="0" smtClean="0"/>
          </a:p>
          <a:p>
            <a:pPr lvl="1"/>
            <a:r>
              <a:rPr lang="tr-TR" dirty="0" smtClean="0"/>
              <a:t>LCD D7 pin'i Arduino digital pin 2'ye</a:t>
            </a:r>
            <a:endParaRPr lang="en-US" dirty="0" smtClean="0"/>
          </a:p>
          <a:p>
            <a:pPr lvl="1"/>
            <a:r>
              <a:rPr lang="tr-TR" dirty="0" smtClean="0"/>
              <a:t>Virtual Terminal RXD pin'i Arduino digital pin 1'e</a:t>
            </a:r>
            <a:endParaRPr lang="en-US" dirty="0" smtClean="0"/>
          </a:p>
          <a:p>
            <a:pPr lvl="1"/>
            <a:r>
              <a:rPr lang="tr-TR" dirty="0" smtClean="0"/>
              <a:t>Virtual Terminal TXD pin'i Arduino digital pin 0'a</a:t>
            </a:r>
            <a:endParaRPr lang="en-US" dirty="0" smtClean="0"/>
          </a:p>
          <a:p>
            <a:pPr lvl="1"/>
            <a:r>
              <a:rPr lang="tr-TR" dirty="0" smtClean="0"/>
              <a:t>LCD RW pin'i GND'ye baglariz.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838200"/>
            <a:ext cx="4648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Proteus </a:t>
            </a:r>
            <a:r>
              <a:rPr lang="en-US" dirty="0" err="1" smtClean="0"/>
              <a:t>Tasarimi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7543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Tasarimi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Ile </a:t>
            </a:r>
            <a:r>
              <a:rPr lang="en-US" dirty="0" err="1" smtClean="0"/>
              <a:t>Kriptoloji</a:t>
            </a:r>
            <a:r>
              <a:rPr lang="en-US" dirty="0" smtClean="0"/>
              <a:t> </a:t>
            </a:r>
            <a:r>
              <a:rPr lang="en-US" dirty="0" err="1" smtClean="0"/>
              <a:t>Uygulamasi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Tasarimi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tr-TR" sz="1400" dirty="0" smtClean="0"/>
              <a:t>#include &lt;LiquidCrystal.h&gt;</a:t>
            </a:r>
            <a:endParaRPr lang="en-US" sz="1400" dirty="0" smtClean="0"/>
          </a:p>
          <a:p>
            <a:pPr>
              <a:buNone/>
            </a:pPr>
            <a:r>
              <a:rPr lang="tr-TR" sz="1400" dirty="0" smtClean="0"/>
              <a:t>LiquidCrystal lcd(12, 11, 5, 4, 3, 2);</a:t>
            </a: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tr-TR" sz="1400" dirty="0" smtClean="0"/>
              <a:t>void setup() {               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tr-TR" sz="1400" dirty="0" smtClean="0"/>
              <a:t>Serial.begin(9600);</a:t>
            </a:r>
            <a:endParaRPr lang="en-US" sz="1400" dirty="0" smtClean="0"/>
          </a:p>
          <a:p>
            <a:pPr>
              <a:buNone/>
            </a:pPr>
            <a:r>
              <a:rPr lang="tr-TR" sz="1400" dirty="0" smtClean="0"/>
              <a:t>}</a:t>
            </a:r>
            <a:endParaRPr lang="en-US" sz="1400" dirty="0" smtClean="0"/>
          </a:p>
          <a:p>
            <a:pPr>
              <a:buNone/>
            </a:pPr>
            <a:r>
              <a:rPr lang="tr-TR" sz="1400" dirty="0" smtClean="0"/>
              <a:t> </a:t>
            </a:r>
            <a:endParaRPr lang="en-US" sz="1400" dirty="0" smtClean="0"/>
          </a:p>
          <a:p>
            <a:pPr>
              <a:buNone/>
            </a:pPr>
            <a:r>
              <a:rPr lang="tr-TR" sz="1400" dirty="0" smtClean="0"/>
              <a:t>void loop() { } </a:t>
            </a:r>
            <a:endParaRPr lang="en-US" sz="1400" dirty="0" smtClean="0"/>
          </a:p>
          <a:p>
            <a:pPr>
              <a:buNone/>
            </a:pPr>
            <a:r>
              <a:rPr lang="tr-TR" sz="1400" dirty="0" smtClean="0"/>
              <a:t>void DNAtoMetin(String sequence)</a:t>
            </a:r>
            <a:r>
              <a:rPr lang="en-US" sz="1400" dirty="0" smtClean="0"/>
              <a:t> </a:t>
            </a:r>
            <a:r>
              <a:rPr lang="tr-TR" sz="1400" dirty="0" smtClean="0"/>
              <a:t>{</a:t>
            </a:r>
            <a:r>
              <a:rPr lang="en-US" sz="1400" dirty="0" smtClean="0"/>
              <a:t>  }</a:t>
            </a:r>
            <a:r>
              <a:rPr lang="tr-TR" sz="1400" dirty="0" smtClean="0"/>
              <a:t>	</a:t>
            </a:r>
            <a:endParaRPr lang="en-US" sz="1400" dirty="0" smtClean="0"/>
          </a:p>
          <a:p>
            <a:pPr>
              <a:buNone/>
            </a:pPr>
            <a:r>
              <a:rPr lang="tr-TR" sz="1400" dirty="0" smtClean="0"/>
              <a:t>void MetintoDNA(String sequence)</a:t>
            </a:r>
            <a:r>
              <a:rPr lang="en-US" sz="1400" dirty="0" smtClean="0"/>
              <a:t> </a:t>
            </a:r>
            <a:r>
              <a:rPr lang="tr-TR" sz="1400" dirty="0" smtClean="0"/>
              <a:t>{</a:t>
            </a:r>
            <a:r>
              <a:rPr lang="en-US" sz="1400" dirty="0" smtClean="0"/>
              <a:t>  }</a:t>
            </a:r>
          </a:p>
          <a:p>
            <a:pPr>
              <a:buNone/>
            </a:pPr>
            <a:r>
              <a:rPr lang="tr-TR" sz="1400" dirty="0" smtClean="0"/>
              <a:t>String donustur(String kelime)</a:t>
            </a:r>
            <a:r>
              <a:rPr lang="en-US" sz="1400" dirty="0" smtClean="0"/>
              <a:t> </a:t>
            </a:r>
            <a:r>
              <a:rPr lang="tr-TR" sz="1400" dirty="0" smtClean="0"/>
              <a:t>{</a:t>
            </a:r>
            <a:r>
              <a:rPr lang="en-US" sz="1400" dirty="0" smtClean="0"/>
              <a:t>  }</a:t>
            </a:r>
          </a:p>
          <a:p>
            <a:pPr>
              <a:buNone/>
            </a:pPr>
            <a:r>
              <a:rPr lang="tr-TR" sz="1400" dirty="0" smtClean="0"/>
              <a:t>String cozumle(String hecele)</a:t>
            </a:r>
            <a:r>
              <a:rPr lang="en-US" sz="1400" dirty="0" smtClean="0"/>
              <a:t> </a:t>
            </a:r>
            <a:r>
              <a:rPr lang="tr-TR" sz="1400" dirty="0" smtClean="0"/>
              <a:t>{</a:t>
            </a:r>
            <a:r>
              <a:rPr lang="en-US" sz="1400" dirty="0" smtClean="0"/>
              <a:t> </a:t>
            </a:r>
            <a:r>
              <a:rPr lang="tr-TR" sz="1400" dirty="0" smtClean="0"/>
              <a:t> </a:t>
            </a: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tr-TR" sz="1400" dirty="0" smtClean="0"/>
              <a:t>String olustur(String kelime)</a:t>
            </a:r>
            <a:r>
              <a:rPr lang="en-US" sz="1400" dirty="0" smtClean="0"/>
              <a:t> </a:t>
            </a:r>
            <a:r>
              <a:rPr lang="tr-TR" sz="1400" dirty="0" smtClean="0"/>
              <a:t>{</a:t>
            </a:r>
            <a:r>
              <a:rPr lang="en-US" sz="1400" dirty="0" smtClean="0"/>
              <a:t>  }</a:t>
            </a:r>
          </a:p>
          <a:p>
            <a:pPr>
              <a:buNone/>
            </a:pPr>
            <a:r>
              <a:rPr lang="tr-TR" sz="1400" dirty="0" smtClean="0"/>
              <a:t>String butunlestir(String harf)</a:t>
            </a:r>
            <a:r>
              <a:rPr lang="en-US" sz="1400" dirty="0" smtClean="0"/>
              <a:t> </a:t>
            </a:r>
            <a:r>
              <a:rPr lang="tr-TR" sz="1400" dirty="0" smtClean="0"/>
              <a:t>{</a:t>
            </a:r>
            <a:r>
              <a:rPr lang="en-US" sz="1400" dirty="0" smtClean="0"/>
              <a:t>  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564419"/>
            <a:ext cx="4691959" cy="4150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Uygulama</a:t>
            </a:r>
            <a:r>
              <a:rPr lang="en-US" dirty="0" smtClean="0"/>
              <a:t> </a:t>
            </a:r>
            <a:r>
              <a:rPr lang="en-US" dirty="0" err="1" smtClean="0"/>
              <a:t>Sonuclari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Ile </a:t>
            </a:r>
            <a:r>
              <a:rPr lang="en-US" dirty="0" err="1" smtClean="0"/>
              <a:t>Kriptoloji</a:t>
            </a:r>
            <a:r>
              <a:rPr lang="en-US" dirty="0" smtClean="0"/>
              <a:t> </a:t>
            </a:r>
            <a:r>
              <a:rPr lang="en-US" dirty="0" err="1" smtClean="0"/>
              <a:t>Uygulamasi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Uygulama</a:t>
            </a:r>
            <a:r>
              <a:rPr lang="en-US" dirty="0" smtClean="0"/>
              <a:t> </a:t>
            </a:r>
            <a:r>
              <a:rPr lang="en-US" dirty="0" err="1" smtClean="0"/>
              <a:t>Sonuclari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7620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Uygulama</a:t>
            </a:r>
            <a:r>
              <a:rPr lang="en-US" dirty="0" smtClean="0"/>
              <a:t> </a:t>
            </a:r>
            <a:r>
              <a:rPr lang="en-US" dirty="0" err="1" smtClean="0"/>
              <a:t>Sonuclari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7620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Tesekkurler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Gomulu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Tasarimi</a:t>
            </a:r>
            <a:r>
              <a:rPr lang="en-US" dirty="0" smtClean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Arduino</a:t>
            </a:r>
            <a:r>
              <a:rPr lang="en-US" dirty="0" smtClean="0"/>
              <a:t> Ile </a:t>
            </a:r>
            <a:r>
              <a:rPr lang="en-US" dirty="0" err="1" smtClean="0"/>
              <a:t>Kriptoloji</a:t>
            </a:r>
            <a:r>
              <a:rPr lang="en-US" dirty="0" smtClean="0"/>
              <a:t> </a:t>
            </a:r>
            <a:r>
              <a:rPr lang="en-US" dirty="0" err="1" smtClean="0"/>
              <a:t>Uygulamasi</a:t>
            </a:r>
            <a:endParaRPr lang="en-US" dirty="0" smtClean="0"/>
          </a:p>
          <a:p>
            <a:endParaRPr lang="en-US" dirty="0" smtClean="0"/>
          </a:p>
          <a:p>
            <a:pPr lvl="0" algn="ctr">
              <a:defRPr/>
            </a:pPr>
            <a:r>
              <a:rPr lang="en-US" dirty="0" err="1" smtClean="0"/>
              <a:t>Yalova</a:t>
            </a:r>
            <a:r>
              <a:rPr lang="en-US" dirty="0" smtClean="0"/>
              <a:t> </a:t>
            </a:r>
            <a:r>
              <a:rPr lang="en-US" dirty="0" err="1" smtClean="0"/>
              <a:t>Universitesi</a:t>
            </a:r>
            <a:endParaRPr lang="en-US" dirty="0" smtClean="0"/>
          </a:p>
          <a:p>
            <a:pPr lvl="0" algn="ctr">
              <a:defRPr/>
            </a:pPr>
            <a:r>
              <a:rPr lang="en-US" dirty="0" err="1" smtClean="0"/>
              <a:t>Bilgisayar</a:t>
            </a:r>
            <a:r>
              <a:rPr lang="en-US" dirty="0" smtClean="0"/>
              <a:t> </a:t>
            </a:r>
            <a:r>
              <a:rPr lang="en-US" dirty="0" err="1" smtClean="0"/>
              <a:t>Muhendisligi</a:t>
            </a:r>
            <a:endParaRPr lang="en-US" dirty="0" smtClean="0"/>
          </a:p>
          <a:p>
            <a:pPr lvl="0" algn="ctr">
              <a:defRPr/>
            </a:pPr>
            <a:r>
              <a:rPr lang="en-US" dirty="0" err="1" smtClean="0"/>
              <a:t>Sevdanur</a:t>
            </a:r>
            <a:r>
              <a:rPr lang="en-US" dirty="0" smtClean="0"/>
              <a:t> GENC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Ajanda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Nedir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Kriptoloji</a:t>
            </a:r>
            <a:r>
              <a:rPr lang="en-US" dirty="0" smtClean="0"/>
              <a:t> </a:t>
            </a:r>
            <a:r>
              <a:rPr lang="en-US" dirty="0" err="1" smtClean="0"/>
              <a:t>Uygulamasi</a:t>
            </a:r>
            <a:endParaRPr lang="en-US" dirty="0" smtClean="0"/>
          </a:p>
          <a:p>
            <a:r>
              <a:rPr lang="en-US" dirty="0" smtClean="0"/>
              <a:t>Proteus </a:t>
            </a:r>
            <a:r>
              <a:rPr lang="en-US" dirty="0" err="1" smtClean="0"/>
              <a:t>Tasarimi</a:t>
            </a:r>
            <a:r>
              <a:rPr lang="en-US" dirty="0" smtClean="0"/>
              <a:t>	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Tasarimi</a:t>
            </a:r>
            <a:endParaRPr lang="en-US" dirty="0" smtClean="0"/>
          </a:p>
          <a:p>
            <a:r>
              <a:rPr lang="en-US" dirty="0" err="1" smtClean="0"/>
              <a:t>Uygulama</a:t>
            </a:r>
            <a:r>
              <a:rPr lang="en-US" dirty="0" smtClean="0"/>
              <a:t> </a:t>
            </a:r>
            <a:r>
              <a:rPr lang="en-US" dirty="0" err="1" smtClean="0"/>
              <a:t>Sonuclari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Nedir</a:t>
            </a:r>
            <a:r>
              <a:rPr lang="en-US" dirty="0" smtClean="0"/>
              <a:t>?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Ile </a:t>
            </a:r>
            <a:r>
              <a:rPr lang="en-US" dirty="0" err="1" smtClean="0"/>
              <a:t>Kriptoloji</a:t>
            </a:r>
            <a:r>
              <a:rPr lang="en-US" dirty="0" smtClean="0"/>
              <a:t> </a:t>
            </a:r>
            <a:r>
              <a:rPr lang="en-US" dirty="0" err="1" smtClean="0"/>
              <a:t>Uygulamasi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Nedir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temel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acik</a:t>
            </a:r>
            <a:r>
              <a:rPr lang="en-US" dirty="0" smtClean="0"/>
              <a:t> </a:t>
            </a:r>
            <a:r>
              <a:rPr lang="en-US" dirty="0" err="1" smtClean="0"/>
              <a:t>kaynakli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gelistirme</a:t>
            </a:r>
            <a:r>
              <a:rPr lang="en-US" dirty="0" smtClean="0"/>
              <a:t> </a:t>
            </a:r>
            <a:r>
              <a:rPr lang="en-US" dirty="0" err="1" smtClean="0"/>
              <a:t>platformuna</a:t>
            </a:r>
            <a:r>
              <a:rPr lang="en-US" dirty="0" smtClean="0"/>
              <a:t> </a:t>
            </a:r>
            <a:r>
              <a:rPr lang="en-US" dirty="0" err="1" smtClean="0"/>
              <a:t>sahip</a:t>
            </a:r>
            <a:r>
              <a:rPr lang="en-US" dirty="0" smtClean="0"/>
              <a:t> </a:t>
            </a:r>
            <a:r>
              <a:rPr lang="en-US" dirty="0" err="1" smtClean="0"/>
              <a:t>cevresiyle</a:t>
            </a:r>
            <a:r>
              <a:rPr lang="en-US" dirty="0" smtClean="0"/>
              <a:t> </a:t>
            </a:r>
            <a:r>
              <a:rPr lang="en-US" dirty="0" err="1" smtClean="0"/>
              <a:t>etkilesimli</a:t>
            </a:r>
            <a:r>
              <a:rPr lang="en-US" dirty="0" smtClean="0"/>
              <a:t> </a:t>
            </a:r>
            <a:r>
              <a:rPr lang="en-US" dirty="0" err="1" smtClean="0"/>
              <a:t>calisabilen</a:t>
            </a:r>
            <a:r>
              <a:rPr lang="en-US" dirty="0" smtClean="0"/>
              <a:t> </a:t>
            </a:r>
            <a:r>
              <a:rPr lang="en-US" dirty="0" err="1" smtClean="0"/>
              <a:t>sistemler</a:t>
            </a:r>
            <a:r>
              <a:rPr lang="en-US" dirty="0" smtClean="0"/>
              <a:t> </a:t>
            </a:r>
            <a:r>
              <a:rPr lang="en-US" dirty="0" err="1" smtClean="0"/>
              <a:t>tasarlayabileceginiz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fiziksel</a:t>
            </a:r>
            <a:r>
              <a:rPr lang="en-US" dirty="0" smtClean="0"/>
              <a:t> </a:t>
            </a:r>
            <a:r>
              <a:rPr lang="en-US" dirty="0" err="1" smtClean="0"/>
              <a:t>programlama</a:t>
            </a:r>
            <a:r>
              <a:rPr lang="en-US" dirty="0" smtClean="0"/>
              <a:t> </a:t>
            </a:r>
            <a:r>
              <a:rPr lang="en-US" dirty="0" err="1" smtClean="0"/>
              <a:t>platformudur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kartlari</a:t>
            </a:r>
            <a:r>
              <a:rPr lang="en-US" dirty="0" smtClean="0"/>
              <a:t> </a:t>
            </a:r>
            <a:r>
              <a:rPr lang="en-US" dirty="0" err="1" smtClean="0"/>
              <a:t>uzerinde</a:t>
            </a:r>
            <a:r>
              <a:rPr lang="en-US" dirty="0" smtClean="0"/>
              <a:t> </a:t>
            </a:r>
            <a:r>
              <a:rPr lang="en-US" dirty="0" err="1" smtClean="0"/>
              <a:t>Atmega</a:t>
            </a:r>
            <a:r>
              <a:rPr lang="en-US" dirty="0" smtClean="0"/>
              <a:t> </a:t>
            </a:r>
            <a:r>
              <a:rPr lang="en-US" dirty="0" err="1" smtClean="0"/>
              <a:t>firmasina</a:t>
            </a:r>
            <a:r>
              <a:rPr lang="en-US" dirty="0" smtClean="0"/>
              <a:t> </a:t>
            </a:r>
            <a:r>
              <a:rPr lang="en-US" dirty="0" err="1" smtClean="0"/>
              <a:t>ait</a:t>
            </a:r>
            <a:r>
              <a:rPr lang="en-US" dirty="0" smtClean="0"/>
              <a:t> 8 </a:t>
            </a:r>
            <a:r>
              <a:rPr lang="en-US" dirty="0" err="1" smtClean="0"/>
              <a:t>ve</a:t>
            </a:r>
            <a:r>
              <a:rPr lang="en-US" dirty="0" smtClean="0"/>
              <a:t> 32 </a:t>
            </a:r>
            <a:r>
              <a:rPr lang="en-US" dirty="0" err="1" smtClean="0"/>
              <a:t>bitlik</a:t>
            </a:r>
            <a:r>
              <a:rPr lang="en-US" dirty="0" smtClean="0"/>
              <a:t> </a:t>
            </a:r>
            <a:r>
              <a:rPr lang="en-US" dirty="0" err="1" smtClean="0"/>
              <a:t>mikrodenetleyiciler</a:t>
            </a:r>
            <a:r>
              <a:rPr lang="en-US" dirty="0" smtClean="0"/>
              <a:t> </a:t>
            </a:r>
            <a:r>
              <a:rPr lang="en-US" dirty="0" err="1" smtClean="0"/>
              <a:t>bulunmakla</a:t>
            </a:r>
            <a:r>
              <a:rPr lang="en-US" dirty="0" smtClean="0"/>
              <a:t> </a:t>
            </a:r>
            <a:r>
              <a:rPr lang="en-US" dirty="0" err="1" smtClean="0"/>
              <a:t>birlikte</a:t>
            </a:r>
            <a:r>
              <a:rPr lang="en-US" dirty="0" smtClean="0"/>
              <a:t> analog </a:t>
            </a:r>
            <a:r>
              <a:rPr lang="en-US" dirty="0" err="1" smtClean="0"/>
              <a:t>ve</a:t>
            </a:r>
            <a:r>
              <a:rPr lang="en-US" dirty="0" smtClean="0"/>
              <a:t> digital </a:t>
            </a:r>
            <a:r>
              <a:rPr lang="en-US" dirty="0" err="1" smtClean="0"/>
              <a:t>girisleri</a:t>
            </a:r>
            <a:r>
              <a:rPr lang="en-US" dirty="0" smtClean="0"/>
              <a:t> </a:t>
            </a:r>
            <a:r>
              <a:rPr lang="en-US" dirty="0" err="1" smtClean="0"/>
              <a:t>sayesinde</a:t>
            </a:r>
            <a:r>
              <a:rPr lang="en-US" dirty="0" smtClean="0"/>
              <a:t> de analog </a:t>
            </a:r>
            <a:r>
              <a:rPr lang="en-US" dirty="0" err="1" smtClean="0"/>
              <a:t>ve</a:t>
            </a:r>
            <a:r>
              <a:rPr lang="en-US" dirty="0" smtClean="0"/>
              <a:t> digital </a:t>
            </a:r>
            <a:r>
              <a:rPr lang="en-US" dirty="0" err="1" smtClean="0"/>
              <a:t>datalarla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calisilabilir</a:t>
            </a:r>
            <a:r>
              <a:rPr lang="en-US" dirty="0" smtClean="0"/>
              <a:t>. </a:t>
            </a:r>
          </a:p>
          <a:p>
            <a:pPr lvl="1"/>
            <a:r>
              <a:rPr lang="en-US" b="1" dirty="0" err="1" smtClean="0"/>
              <a:t>Arduino</a:t>
            </a:r>
            <a:r>
              <a:rPr lang="en-US" b="1" dirty="0" smtClean="0"/>
              <a:t> IDE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editoru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derleyicisi</a:t>
            </a:r>
            <a:r>
              <a:rPr lang="en-US" dirty="0" smtClean="0"/>
              <a:t> </a:t>
            </a:r>
            <a:r>
              <a:rPr lang="en-US" dirty="0" err="1" smtClean="0"/>
              <a:t>sayesinde</a:t>
            </a:r>
            <a:r>
              <a:rPr lang="en-US" dirty="0" smtClean="0"/>
              <a:t> </a:t>
            </a:r>
            <a:r>
              <a:rPr lang="en-US" dirty="0" err="1" smtClean="0"/>
              <a:t>derlenen</a:t>
            </a:r>
            <a:r>
              <a:rPr lang="en-US" dirty="0" smtClean="0"/>
              <a:t> </a:t>
            </a:r>
            <a:r>
              <a:rPr lang="en-US" dirty="0" err="1" smtClean="0"/>
              <a:t>programi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kartlarina</a:t>
            </a:r>
            <a:r>
              <a:rPr lang="en-US" dirty="0" smtClean="0"/>
              <a:t> </a:t>
            </a:r>
            <a:r>
              <a:rPr lang="en-US" dirty="0" err="1" smtClean="0"/>
              <a:t>yukleyebilirsiniz</a:t>
            </a:r>
            <a:r>
              <a:rPr lang="en-US" dirty="0" smtClean="0"/>
              <a:t>, her </a:t>
            </a:r>
            <a:r>
              <a:rPr lang="en-US" dirty="0" err="1" smtClean="0"/>
              <a:t>platformda</a:t>
            </a:r>
            <a:r>
              <a:rPr lang="en-US" dirty="0" smtClean="0"/>
              <a:t> </a:t>
            </a:r>
            <a:r>
              <a:rPr lang="en-US" dirty="0" err="1" smtClean="0"/>
              <a:t>calisabilecek</a:t>
            </a:r>
            <a:r>
              <a:rPr lang="en-US" dirty="0" smtClean="0"/>
              <a:t> Java </a:t>
            </a:r>
            <a:r>
              <a:rPr lang="en-US" dirty="0" err="1" smtClean="0"/>
              <a:t>programlama</a:t>
            </a:r>
            <a:r>
              <a:rPr lang="en-US" dirty="0" smtClean="0"/>
              <a:t> </a:t>
            </a:r>
            <a:r>
              <a:rPr lang="en-US" dirty="0" err="1" smtClean="0"/>
              <a:t>dilinde</a:t>
            </a:r>
            <a:r>
              <a:rPr lang="en-US" dirty="0" smtClean="0"/>
              <a:t> </a:t>
            </a:r>
            <a:r>
              <a:rPr lang="en-US" dirty="0" err="1" smtClean="0"/>
              <a:t>yazilmis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uygulamadir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257175"/>
            <a:ext cx="14287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Nedir</a:t>
            </a:r>
            <a:r>
              <a:rPr lang="en-US" dirty="0" smtClean="0"/>
              <a:t>?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4873752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IDE’ye</a:t>
            </a:r>
            <a:r>
              <a:rPr lang="en-US" dirty="0" smtClean="0"/>
              <a:t>, Library </a:t>
            </a:r>
            <a:r>
              <a:rPr lang="en-US" dirty="0" err="1" smtClean="0"/>
              <a:t>ve</a:t>
            </a:r>
            <a:r>
              <a:rPr lang="en-US" dirty="0" smtClean="0"/>
              <a:t> Example </a:t>
            </a:r>
            <a:r>
              <a:rPr lang="en-US" dirty="0" err="1" smtClean="0"/>
              <a:t>kodlara</a:t>
            </a:r>
            <a:r>
              <a:rPr lang="en-US" dirty="0" smtClean="0"/>
              <a:t> </a:t>
            </a:r>
            <a:r>
              <a:rPr lang="en-US" dirty="0" err="1" smtClean="0"/>
              <a:t>resmi</a:t>
            </a:r>
            <a:r>
              <a:rPr lang="en-US" dirty="0" smtClean="0"/>
              <a:t> </a:t>
            </a:r>
            <a:r>
              <a:rPr lang="en-US" dirty="0" err="1" smtClean="0"/>
              <a:t>sitesi</a:t>
            </a:r>
            <a:r>
              <a:rPr lang="en-US" dirty="0" smtClean="0"/>
              <a:t> arduino.cc ’den </a:t>
            </a:r>
            <a:r>
              <a:rPr lang="en-US" dirty="0" err="1" smtClean="0"/>
              <a:t>ulasabilirsiniz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Genel</a:t>
            </a:r>
            <a:r>
              <a:rPr lang="en-US" dirty="0" smtClean="0"/>
              <a:t> </a:t>
            </a:r>
            <a:r>
              <a:rPr lang="en-US" dirty="0" err="1" smtClean="0"/>
              <a:t>anlamda</a:t>
            </a:r>
            <a:r>
              <a:rPr lang="en-US" dirty="0" smtClean="0"/>
              <a:t> </a:t>
            </a:r>
            <a:r>
              <a:rPr lang="en-US" dirty="0" err="1" smtClean="0"/>
              <a:t>Arduino’nun</a:t>
            </a:r>
            <a:r>
              <a:rPr lang="en-US" dirty="0" smtClean="0"/>
              <a:t> </a:t>
            </a:r>
            <a:r>
              <a:rPr lang="en-US" dirty="0" err="1" smtClean="0"/>
              <a:t>sahip</a:t>
            </a:r>
            <a:r>
              <a:rPr lang="en-US" dirty="0" smtClean="0"/>
              <a:t> </a:t>
            </a:r>
            <a:r>
              <a:rPr lang="en-US" dirty="0" err="1" smtClean="0"/>
              <a:t>oldugu</a:t>
            </a:r>
            <a:r>
              <a:rPr lang="en-US" dirty="0" smtClean="0"/>
              <a:t> </a:t>
            </a:r>
            <a:r>
              <a:rPr lang="en-US" dirty="0" err="1" smtClean="0"/>
              <a:t>ozellikler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Atmega328 </a:t>
            </a:r>
            <a:r>
              <a:rPr lang="en-US" dirty="0" err="1" smtClean="0"/>
              <a:t>mikrodenetleyici</a:t>
            </a:r>
            <a:endParaRPr lang="en-US" dirty="0" smtClean="0"/>
          </a:p>
          <a:p>
            <a:pPr lvl="1"/>
            <a:r>
              <a:rPr lang="en-US" dirty="0" smtClean="0"/>
              <a:t>USB </a:t>
            </a:r>
            <a:r>
              <a:rPr lang="en-US" dirty="0" err="1" smtClean="0"/>
              <a:t>ve</a:t>
            </a:r>
            <a:r>
              <a:rPr lang="en-US" dirty="0" smtClean="0"/>
              <a:t> adaptor </a:t>
            </a:r>
            <a:r>
              <a:rPr lang="en-US" dirty="0" err="1" smtClean="0"/>
              <a:t>baglanti</a:t>
            </a:r>
            <a:r>
              <a:rPr lang="en-US" dirty="0" smtClean="0"/>
              <a:t> </a:t>
            </a:r>
            <a:r>
              <a:rPr lang="en-US" dirty="0" err="1" smtClean="0"/>
              <a:t>portlari</a:t>
            </a:r>
            <a:endParaRPr lang="en-US" dirty="0" smtClean="0"/>
          </a:p>
          <a:p>
            <a:pPr lvl="1"/>
            <a:r>
              <a:rPr lang="en-US" dirty="0" err="1" smtClean="0"/>
              <a:t>Güç</a:t>
            </a:r>
            <a:r>
              <a:rPr lang="en-US" dirty="0" smtClean="0"/>
              <a:t> </a:t>
            </a:r>
            <a:r>
              <a:rPr lang="en-US" dirty="0" err="1" smtClean="0"/>
              <a:t>regulatoru</a:t>
            </a:r>
            <a:endParaRPr lang="en-US" dirty="0" smtClean="0"/>
          </a:p>
          <a:p>
            <a:pPr lvl="1"/>
            <a:r>
              <a:rPr lang="en-US" dirty="0" smtClean="0"/>
              <a:t>3.3V </a:t>
            </a:r>
            <a:r>
              <a:rPr lang="en-US" dirty="0" err="1" smtClean="0"/>
              <a:t>veya</a:t>
            </a:r>
            <a:r>
              <a:rPr lang="en-US" dirty="0" smtClean="0"/>
              <a:t> 5V </a:t>
            </a:r>
            <a:r>
              <a:rPr lang="en-US" dirty="0" err="1" smtClean="0"/>
              <a:t>calisma</a:t>
            </a:r>
            <a:r>
              <a:rPr lang="en-US" dirty="0" smtClean="0"/>
              <a:t> </a:t>
            </a:r>
            <a:r>
              <a:rPr lang="en-US" dirty="0" err="1" smtClean="0"/>
              <a:t>gerilimi</a:t>
            </a:r>
            <a:endParaRPr lang="en-US" dirty="0" smtClean="0"/>
          </a:p>
          <a:p>
            <a:pPr lvl="1"/>
            <a:r>
              <a:rPr lang="en-US" dirty="0" smtClean="0"/>
              <a:t>14 </a:t>
            </a:r>
            <a:r>
              <a:rPr lang="en-US" dirty="0" err="1" smtClean="0"/>
              <a:t>dijital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6 analog </a:t>
            </a:r>
            <a:r>
              <a:rPr lang="en-US" dirty="0" err="1" smtClean="0"/>
              <a:t>giris</a:t>
            </a:r>
            <a:r>
              <a:rPr lang="en-US" dirty="0" smtClean="0"/>
              <a:t>/</a:t>
            </a:r>
            <a:r>
              <a:rPr lang="en-US" dirty="0" err="1" smtClean="0"/>
              <a:t>cikis</a:t>
            </a:r>
            <a:endParaRPr lang="en-US" dirty="0" smtClean="0"/>
          </a:p>
          <a:p>
            <a:pPr lvl="1"/>
            <a:r>
              <a:rPr lang="en-US" dirty="0" smtClean="0"/>
              <a:t>16kb Flash </a:t>
            </a:r>
            <a:r>
              <a:rPr lang="en-US" dirty="0" err="1" smtClean="0"/>
              <a:t>bellek</a:t>
            </a:r>
            <a:endParaRPr lang="en-US" dirty="0" smtClean="0"/>
          </a:p>
          <a:p>
            <a:pPr lvl="1"/>
            <a:r>
              <a:rPr lang="en-US" dirty="0" smtClean="0"/>
              <a:t>3.3V </a:t>
            </a:r>
            <a:r>
              <a:rPr lang="en-US" dirty="0" err="1" smtClean="0"/>
              <a:t>için</a:t>
            </a:r>
            <a:r>
              <a:rPr lang="en-US" dirty="0" smtClean="0"/>
              <a:t> 8Mhz </a:t>
            </a:r>
            <a:r>
              <a:rPr lang="en-US" dirty="0" err="1" smtClean="0"/>
              <a:t>ve</a:t>
            </a:r>
            <a:r>
              <a:rPr lang="en-US" dirty="0" smtClean="0"/>
              <a:t> 5V </a:t>
            </a:r>
            <a:r>
              <a:rPr lang="en-US" dirty="0" err="1" smtClean="0"/>
              <a:t>için</a:t>
            </a:r>
            <a:r>
              <a:rPr lang="en-US" dirty="0" smtClean="0"/>
              <a:t> 16Mhz </a:t>
            </a:r>
            <a:r>
              <a:rPr lang="en-US" dirty="0" err="1" smtClean="0"/>
              <a:t>calisma</a:t>
            </a:r>
            <a:r>
              <a:rPr lang="en-US" dirty="0" smtClean="0"/>
              <a:t> </a:t>
            </a:r>
            <a:r>
              <a:rPr lang="en-US" dirty="0" err="1" smtClean="0"/>
              <a:t>hizi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257175"/>
            <a:ext cx="14287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http://arduino.cc/en/uploads/Main/ArduinoUno_R3_Front_450p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6750" y="1371600"/>
            <a:ext cx="3600450" cy="2368297"/>
          </a:xfrm>
          <a:prstGeom prst="rect">
            <a:avLst/>
          </a:prstGeom>
          <a:noFill/>
        </p:spPr>
      </p:pic>
      <p:pic>
        <p:nvPicPr>
          <p:cNvPr id="2054" name="Picture 6" descr="http://arduino.cc/en/uploads/Main/ArduinoUno_R3_Back_450p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3581400"/>
            <a:ext cx="3591181" cy="23622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953000" y="5943600"/>
            <a:ext cx="2714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Arduino</a:t>
            </a:r>
            <a:r>
              <a:rPr lang="en-US" sz="1400" dirty="0" smtClean="0"/>
              <a:t> Uno R3 Front &amp; Back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Kriptoloji</a:t>
            </a:r>
            <a:r>
              <a:rPr lang="en-US" dirty="0" smtClean="0"/>
              <a:t> </a:t>
            </a:r>
            <a:r>
              <a:rPr lang="en-US" dirty="0" err="1" smtClean="0"/>
              <a:t>Uygulamasi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Ile </a:t>
            </a:r>
            <a:r>
              <a:rPr lang="en-US" dirty="0" err="1" smtClean="0"/>
              <a:t>Kriptoloji</a:t>
            </a:r>
            <a:r>
              <a:rPr lang="en-US" dirty="0" smtClean="0"/>
              <a:t> </a:t>
            </a:r>
            <a:r>
              <a:rPr lang="en-US" dirty="0" err="1" smtClean="0"/>
              <a:t>Uygulamasi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Kriptoloji</a:t>
            </a:r>
            <a:r>
              <a:rPr lang="en-US" dirty="0" smtClean="0"/>
              <a:t> </a:t>
            </a:r>
            <a:r>
              <a:rPr lang="en-US" dirty="0" err="1" smtClean="0"/>
              <a:t>Uygulamasi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Kullanici tarafindan girilen metinlerin nukleotid bazlarina donusturulmesi ya da girilen nukleotid dizilimlerinin metine donusturulmesini saglayan ve arduino uzerinde calisan bir sifreleme programidir.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670" y="4038600"/>
            <a:ext cx="793253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Kriptoloji</a:t>
            </a:r>
            <a:r>
              <a:rPr lang="en-US" dirty="0" smtClean="0"/>
              <a:t> </a:t>
            </a:r>
            <a:r>
              <a:rPr lang="en-US" dirty="0" err="1" smtClean="0"/>
              <a:t>Uygulamasi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Kurallar : Alfabedeki her bir buyuk harfin 5 bit'lik kodlamasi gerceklestirilir. Ardindan, 0 bit'in esitligi "A" veya "T" nukleotid bazlarindan rastgele, 1 bit'in esitligi "G" veya "C" nukleotid bazlarindan rastgele secim yapilmis olacak.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86200"/>
            <a:ext cx="825703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Kriptoloji</a:t>
            </a:r>
            <a:r>
              <a:rPr lang="en-US" dirty="0" smtClean="0"/>
              <a:t> </a:t>
            </a:r>
            <a:r>
              <a:rPr lang="en-US" dirty="0" err="1" smtClean="0"/>
              <a:t>Uygulamasi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Ornek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tr-TR" sz="2200" dirty="0" smtClean="0"/>
              <a:t>AGCTGAGGCACAATCGATTTACCGTTATTAAGCGGATATT dizisi 5'er gruplara ayrilip bit'e donusturuldugunde, ondalik degerleri ile birlikte harf degerleride cozumlenmis olacak. </a:t>
            </a:r>
            <a:endParaRPr lang="en-US" sz="2200" dirty="0" smtClean="0"/>
          </a:p>
          <a:p>
            <a:endParaRPr lang="en-US" dirty="0" smtClean="0"/>
          </a:p>
          <a:p>
            <a:pPr lvl="2">
              <a:buNone/>
            </a:pPr>
            <a:r>
              <a:rPr lang="tr-TR" dirty="0" smtClean="0"/>
              <a:t>AGCTG</a:t>
            </a:r>
            <a:r>
              <a:rPr lang="en-US" dirty="0" smtClean="0"/>
              <a:t> </a:t>
            </a:r>
            <a:r>
              <a:rPr lang="tr-TR" dirty="0" smtClean="0"/>
              <a:t>: bit değeri: 01101, ondalık değeri: 13, harf: K </a:t>
            </a:r>
            <a:endParaRPr lang="en-US" dirty="0" smtClean="0"/>
          </a:p>
          <a:p>
            <a:pPr lvl="2">
              <a:buNone/>
            </a:pPr>
            <a:r>
              <a:rPr lang="tr-TR" dirty="0" smtClean="0"/>
              <a:t>AGGCA</a:t>
            </a:r>
            <a:r>
              <a:rPr lang="en-US" dirty="0" smtClean="0"/>
              <a:t> </a:t>
            </a:r>
            <a:r>
              <a:rPr lang="tr-TR" dirty="0" smtClean="0"/>
              <a:t>: bit değeri: 01110, ondalık değeri: 14, harf: L </a:t>
            </a:r>
            <a:endParaRPr lang="en-US" dirty="0" smtClean="0"/>
          </a:p>
          <a:p>
            <a:pPr lvl="2">
              <a:buNone/>
            </a:pPr>
            <a:r>
              <a:rPr lang="tr-TR" dirty="0" smtClean="0"/>
              <a:t>CAATC</a:t>
            </a:r>
            <a:r>
              <a:rPr lang="en-US" dirty="0" smtClean="0"/>
              <a:t> </a:t>
            </a:r>
            <a:r>
              <a:rPr lang="tr-TR" dirty="0" smtClean="0"/>
              <a:t>: bit değeri: 10001, ondalık değeri: 17, harf: O </a:t>
            </a:r>
            <a:endParaRPr lang="en-US" dirty="0" smtClean="0"/>
          </a:p>
          <a:p>
            <a:pPr lvl="2">
              <a:buNone/>
            </a:pPr>
            <a:r>
              <a:rPr lang="tr-TR" dirty="0" smtClean="0"/>
              <a:t>GATTT</a:t>
            </a:r>
            <a:r>
              <a:rPr lang="en-US" dirty="0" smtClean="0"/>
              <a:t> </a:t>
            </a:r>
            <a:r>
              <a:rPr lang="tr-TR" dirty="0" smtClean="0"/>
              <a:t>: bit değeri: 10000, ondalık değeri: 16, harf: N </a:t>
            </a:r>
            <a:endParaRPr lang="en-US" dirty="0" smtClean="0"/>
          </a:p>
          <a:p>
            <a:pPr lvl="2">
              <a:buNone/>
            </a:pPr>
            <a:r>
              <a:rPr lang="tr-TR" dirty="0" smtClean="0"/>
              <a:t>ACCGT</a:t>
            </a:r>
            <a:r>
              <a:rPr lang="en-US" dirty="0" smtClean="0"/>
              <a:t> </a:t>
            </a:r>
            <a:r>
              <a:rPr lang="tr-TR" dirty="0" smtClean="0"/>
              <a:t>: bit değeri: 01110, ondalık değeri: 14, harf: L </a:t>
            </a:r>
            <a:endParaRPr lang="en-US" dirty="0" smtClean="0"/>
          </a:p>
          <a:p>
            <a:pPr lvl="2">
              <a:buNone/>
            </a:pPr>
            <a:r>
              <a:rPr lang="tr-TR" dirty="0" smtClean="0"/>
              <a:t>TATTA:</a:t>
            </a:r>
            <a:r>
              <a:rPr lang="en-US" dirty="0" smtClean="0"/>
              <a:t> </a:t>
            </a:r>
            <a:r>
              <a:rPr lang="tr-TR" dirty="0" smtClean="0"/>
              <a:t> bit değeri: 00000, ondalık değeri: 0, harf: A </a:t>
            </a:r>
            <a:endParaRPr lang="en-US" dirty="0" smtClean="0"/>
          </a:p>
          <a:p>
            <a:pPr lvl="2">
              <a:buNone/>
            </a:pPr>
            <a:r>
              <a:rPr lang="tr-TR" dirty="0" smtClean="0"/>
              <a:t>AGCGG</a:t>
            </a:r>
            <a:r>
              <a:rPr lang="en-US" dirty="0" smtClean="0"/>
              <a:t> </a:t>
            </a:r>
            <a:r>
              <a:rPr lang="tr-TR" dirty="0" smtClean="0"/>
              <a:t>: bit değeri: 01111,</a:t>
            </a:r>
            <a:r>
              <a:rPr lang="en-US" dirty="0" smtClean="0"/>
              <a:t> </a:t>
            </a:r>
            <a:r>
              <a:rPr lang="tr-TR" dirty="0" smtClean="0"/>
              <a:t>ondalık değeri: 15, harf: M </a:t>
            </a:r>
            <a:endParaRPr lang="en-US" dirty="0" smtClean="0"/>
          </a:p>
          <a:p>
            <a:pPr lvl="2">
              <a:buNone/>
            </a:pPr>
            <a:r>
              <a:rPr lang="tr-TR" dirty="0" smtClean="0"/>
              <a:t>ATATT</a:t>
            </a:r>
            <a:r>
              <a:rPr lang="en-US" dirty="0" smtClean="0"/>
              <a:t> </a:t>
            </a:r>
            <a:r>
              <a:rPr lang="tr-TR" dirty="0" smtClean="0"/>
              <a:t>: bit değeri: 00000, ondalık değeri: 0, harf: A  </a:t>
            </a: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r>
              <a:rPr lang="tr-TR" sz="800" dirty="0" smtClean="0"/>
              <a:t>Referans: Tubitak - Bilgem, Subat Ayi Odullu Sorulari, Soru 1 http://bilgem.tubitak.gov.tr/sites/images/2012_subat_soru_cevap.pdf</a:t>
            </a:r>
            <a:endParaRPr lang="en-US" sz="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</TotalTime>
  <Words>539</Words>
  <Application>Microsoft Office PowerPoint</Application>
  <PresentationFormat>On-screen Show (4:3)</PresentationFormat>
  <Paragraphs>115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Slide 1</vt:lpstr>
      <vt:lpstr>Ajanda</vt:lpstr>
      <vt:lpstr>Arduino Nedir?   </vt:lpstr>
      <vt:lpstr>Arduino Nedir? </vt:lpstr>
      <vt:lpstr>Arduino Nedir? </vt:lpstr>
      <vt:lpstr>Kriptoloji Uygulamasi  </vt:lpstr>
      <vt:lpstr>Kriptoloji Uygulamasi</vt:lpstr>
      <vt:lpstr>Kriptoloji Uygulamasi</vt:lpstr>
      <vt:lpstr>Kriptoloji Uygulamasi</vt:lpstr>
      <vt:lpstr>Proteus Tasarimi  </vt:lpstr>
      <vt:lpstr>Proteus Tasarimi</vt:lpstr>
      <vt:lpstr>Proteus Tasarimi</vt:lpstr>
      <vt:lpstr>Arduino Kod Tasarimi  </vt:lpstr>
      <vt:lpstr>Arduino Kod Tasarimi</vt:lpstr>
      <vt:lpstr>Uygulama Sonuclari  </vt:lpstr>
      <vt:lpstr>Uygulama Sonuclari</vt:lpstr>
      <vt:lpstr>Uygulama Sonuclari</vt:lpstr>
      <vt:lpstr>Tesekkurler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Gomulu Sistemler</dc:title>
  <dc:creator>Sevdanur</dc:creator>
  <cp:lastModifiedBy>Sevdanur</cp:lastModifiedBy>
  <cp:revision>93</cp:revision>
  <dcterms:created xsi:type="dcterms:W3CDTF">2006-08-16T00:00:00Z</dcterms:created>
  <dcterms:modified xsi:type="dcterms:W3CDTF">2014-06-15T10:53:25Z</dcterms:modified>
</cp:coreProperties>
</file>