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1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0490" autoAdjust="0"/>
  </p:normalViewPr>
  <p:slideViewPr>
    <p:cSldViewPr snapToGrid="0">
      <p:cViewPr>
        <p:scale>
          <a:sx n="75" d="100"/>
          <a:sy n="75" d="100"/>
        </p:scale>
        <p:origin x="1107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Oyun Programlama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Paneli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53880" cy="4137853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yer alan scriptlerin, materyallerin, sahnelerin, prefabların ve tüm varlıkların klasörler halinde saklandığı kısımdır.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Projeye yeni bir script, sahne, prefab, materyal eklemek için de başvurulabilir.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16" y="1825625"/>
            <a:ext cx="644729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 AYARLARI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Işık ekleme: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otomatik olarak gelen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dışında farklı ışık eklemek için: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Point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veya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Spotlight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seçenekleri seçilir. Eklenen ışığın başlıca bileşenleri: </a:t>
            </a:r>
          </a:p>
          <a:p>
            <a:pPr lvl="1" algn="just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İntensity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yoğunluk </a:t>
            </a:r>
          </a:p>
          <a:p>
            <a:pPr lvl="1" algn="just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uzaklık </a:t>
            </a:r>
          </a:p>
          <a:p>
            <a:pPr lvl="1" algn="just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renk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fizik motoru özelliğidir. Nesnelere hareket vermek için eklenir.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panelinin altında yer alan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butonundan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bileşeninden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seçilerek eklenir.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Materiyel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oluşturma: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Nesnelere renk, desen, doku eklemek için kullanılır. “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panelinden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özelliği seçilerek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oluşturulur. New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seçildiğinde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panelinde “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seçeneği gelir.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ekran kartı için hazırlanmış kodlardır.</a:t>
            </a:r>
          </a:p>
        </p:txBody>
      </p:sp>
    </p:spTree>
    <p:extLst>
      <p:ext uri="{BB962C8B-B14F-4D97-AF65-F5344CB8AC3E}">
        <p14:creationId xmlns:p14="http://schemas.microsoft.com/office/powerpoint/2010/main" val="4932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9746" y="593509"/>
            <a:ext cx="6746284" cy="5824330"/>
          </a:xfrm>
        </p:spPr>
        <p:txBody>
          <a:bodyPr>
            <a:normAutofit/>
          </a:bodyPr>
          <a:lstStyle/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Prefablar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Birden fazla obje üzerinde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ayar yapıp bunları başka sahnelerde kullanmak üzere hazırlanan hazır şablonlardır. 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 olan sahne,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efekt, karakter her türlü varlığı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barındırır.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menüsünden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seçerek projeye eklediğimiz tüm varlıklar Project paneline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klasörü altına yerleşir. First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Third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karakterleri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paketinin içinde yer almaktadır. 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Üzerinde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yükseltiler, ağaçlar, dağlar, denizler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açık arazi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doğal görüntü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alanları oluşturmak için sahneye eklenen geniş yüzeylere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denir. Sahneye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eklemek için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&gt;3D Object&gt;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adımları takip edilir.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indirilebilir.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Store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’dan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asset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1" y="593509"/>
            <a:ext cx="4287218" cy="55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idx="1"/>
          </p:nvPr>
        </p:nvSpPr>
        <p:spPr>
          <a:xfrm>
            <a:off x="646784" y="544325"/>
            <a:ext cx="10515600" cy="1892182"/>
          </a:xfrm>
        </p:spPr>
        <p:txBody>
          <a:bodyPr>
            <a:normAutofit/>
          </a:bodyPr>
          <a:lstStyle/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ekleme: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yazı, resim, buton gibi kullanıcı ara yüzü öğeleri eklemek için: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&gt;UI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adımları takip edilir. </a:t>
            </a:r>
          </a:p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ThirdPerson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Ekleme: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3. Şahıs karakteri eklemek için şu yolu izleriz: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STANDART ASSETS 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ThirdPersonChacter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Prefabs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clrChange>
              <a:clrFrom>
                <a:srgbClr val="131313"/>
              </a:clrFrom>
              <a:clrTo>
                <a:srgbClr val="13131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453" y="2718556"/>
            <a:ext cx="6317094" cy="3921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39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1586" y="538591"/>
            <a:ext cx="10515600" cy="840084"/>
          </a:xfrm>
        </p:spPr>
        <p:txBody>
          <a:bodyPr>
            <a:normAutofit/>
          </a:bodyPr>
          <a:lstStyle/>
          <a:p>
            <a:pPr algn="just"/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FirstPerson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ekleme: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1. Şahıs karakteri eklemek için şu yolu izleriz: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ASSETS &gt;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FirstPersonCharacter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Prefabs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FPSControl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1" y="1517823"/>
            <a:ext cx="6821918" cy="51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88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OYUN MOTORU İLE İLK OYUN PROJESİNİ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84382"/>
          </a:xfrm>
        </p:spPr>
        <p:txBody>
          <a:bodyPr>
            <a:normAutofit fontScale="925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 için sahne hazırlıkları yapılarak;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 içine kodlar, prefablar ve materyaller için ayrı ayrı klasörler oluşturulur.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 Hazırlığı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Sahnede bir masa üzerinde 1 top ve 8 adet (engel) küp yer alacaktır.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klavye tuşları ile engeller arasında hareket ettirilecek, temas edilen engel masadan silinerek oyuncuya 10 puan kazandıracaktır.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engeller silindiğinde ekranda OYUN BİTTİ yazısı ve toplam puan yazacaktır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426542"/>
            <a:ext cx="4724400" cy="2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1705" y="1124857"/>
            <a:ext cx="10515600" cy="257628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için sahneye öncelikle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etrafına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kırmızı renkte duvarlar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oluşturulur.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Ardından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adet sarı küp masanın üstüne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yerleştirilir. 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olarak da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Yeşil top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eklenir ve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eklenir.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her bir nesneye ait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özellikleri gösterilmektedir: </a:t>
            </a:r>
          </a:p>
          <a:p>
            <a:pPr marL="457200" lvl="1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Masayı oluşturan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 olarak kenarlar da duvar olarak kaydedilmiştir.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" y="4052400"/>
            <a:ext cx="5518043" cy="2647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97" y="4052400"/>
            <a:ext cx="5697726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0659" y="1504835"/>
            <a:ext cx="10515600" cy="375134"/>
          </a:xfrm>
        </p:spPr>
        <p:txBody>
          <a:bodyPr>
            <a:normAutofit lnSpcReduction="10000"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Küpler Toplanacak Objeler adı altında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prefab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kaydedilmiştir: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44" y="2667184"/>
            <a:ext cx="8587912" cy="40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456945"/>
            <a:ext cx="10515600" cy="514619"/>
          </a:xfrm>
        </p:spPr>
        <p:txBody>
          <a:bodyPr>
            <a:normAutofit/>
          </a:bodyPr>
          <a:lstStyle/>
          <a:p>
            <a:pPr algn="just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Top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nesnesine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componentler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99" y="971564"/>
            <a:ext cx="7456401" cy="467953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05912" y="5768904"/>
            <a:ext cx="1041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 hazırlıkları tamamlandıktan sonra ilk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oluşturularak top nesnesine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atanır.</a:t>
            </a:r>
          </a:p>
        </p:txBody>
      </p:sp>
    </p:spTree>
    <p:extLst>
      <p:ext uri="{BB962C8B-B14F-4D97-AF65-F5344CB8AC3E}">
        <p14:creationId xmlns:p14="http://schemas.microsoft.com/office/powerpoint/2010/main" val="221750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17152"/>
            <a:ext cx="10515600" cy="1060719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OYUN MOTORU İLE İLK OYUN PROJESİNİ GELİŞTİRME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1858"/>
            <a:ext cx="10515600" cy="555614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nesnesine </a:t>
            </a:r>
            <a:r>
              <a:rPr lang="tr-T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atanan ilk </a:t>
            </a:r>
            <a:r>
              <a:rPr lang="tr-T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scripte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TopKontrol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ismi verilir. İlk olarak topu yatay ve dikey düzlemde hareket ettirmek ve hızını belirlemek için </a:t>
            </a:r>
            <a:r>
              <a:rPr lang="tr-T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TopKontrol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scriptine</a:t>
            </a:r>
            <a:r>
              <a:rPr lang="tr-T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kodlar yazılır: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UnityEngine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UnityEngine.UI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TopKontrol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MonoBehaviour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fizik;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() { </a:t>
            </a:r>
          </a:p>
          <a:p>
            <a:pPr marL="0" indent="0" algn="just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 =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GetComponent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} </a:t>
            </a:r>
          </a:p>
          <a:p>
            <a:pPr marL="0" indent="0" algn="just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Update is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FixedUpdate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yatay =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Input.GetAxisRaw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dikey =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Input.GetAxisRaw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0" indent="0" algn="just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Vector3(yatay, 0, dikey); </a:t>
            </a:r>
          </a:p>
          <a:p>
            <a:pPr marL="0" indent="0" algn="just">
              <a:buNone/>
            </a:pP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fizik.AddForce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tr-T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 }</a:t>
            </a:r>
          </a:p>
        </p:txBody>
      </p:sp>
    </p:spTree>
    <p:extLst>
      <p:ext uri="{BB962C8B-B14F-4D97-AF65-F5344CB8AC3E}">
        <p14:creationId xmlns:p14="http://schemas.microsoft.com/office/powerpoint/2010/main" val="37693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Unity 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6976" y="442686"/>
            <a:ext cx="11670224" cy="595811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değişkeni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tanımlandığı için oyunu başlatırken hızı kendimiz belirleriz.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Topa hareket verilip verilmediği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‘de oyun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modunda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kontrol edilir. Ardından kamerayı topla birlikte hareket ettirmek için Main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Camera’ya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ait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KameraKontrol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oluşturulur: </a:t>
            </a:r>
          </a:p>
          <a:p>
            <a:pPr algn="just"/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UnityEngine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KameraKontrol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MonoBehaviour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Vector3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aradakimesafe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top;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() {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aradakimesafe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transform.position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top.transform.position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Update is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() {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transform.position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top.transform.position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aradakimesafe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;}} </a:t>
            </a:r>
          </a:p>
        </p:txBody>
      </p:sp>
    </p:spTree>
    <p:extLst>
      <p:ext uri="{BB962C8B-B14F-4D97-AF65-F5344CB8AC3E}">
        <p14:creationId xmlns:p14="http://schemas.microsoft.com/office/powerpoint/2010/main" val="171722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88936"/>
            <a:ext cx="10515600" cy="592035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modunda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kamera ve topun hareketleri kontrol edildikten sonra küplerin oyun sırasında kendi etrafında dönmesi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ToplanacakObjeler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oluşturulur: </a:t>
            </a:r>
          </a:p>
          <a:p>
            <a:pPr algn="just"/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UnityEngine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ToplanacakObjeler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MonoBehaviour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() {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Update is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() { </a:t>
            </a:r>
          </a:p>
          <a:p>
            <a:pPr marL="0" indent="0" algn="just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transform.Rotate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Vector3(15,30,45)*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Time.deltaTime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algn="just"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Time.deltaTime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ifadesi küplerin dönüş hızını yavaşlatmak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5992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949-7AA8-8112-C36D-5E95699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37"/>
          </a:xfrm>
        </p:spPr>
        <p:txBody>
          <a:bodyPr/>
          <a:lstStyle/>
          <a:p>
            <a:r>
              <a:rPr lang="tr-TR" b="1" dirty="0"/>
              <a:t>Oyun Programlama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1D2-D3CD-A7AF-0D50-D1EBCA9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926"/>
            <a:ext cx="10515600" cy="5156989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 programlama için sıkça tercih edilen oyun motorları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Game Maker, 3D Game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Truevision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3D, Open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Frostbite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Blender 3D Game Engine,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Refractor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Source Engine, MITAR,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TaleBlazer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gibi yazılımlardır (Alan, 2017; MIT, 2019)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2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949-7AA8-8112-C36D-5E95699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37"/>
          </a:xfrm>
        </p:spPr>
        <p:txBody>
          <a:bodyPr/>
          <a:lstStyle/>
          <a:p>
            <a:r>
              <a:rPr lang="tr-TR" b="1" dirty="0"/>
              <a:t>UNITY 3D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1D2-D3CD-A7AF-0D50-D1EBCA9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4926"/>
            <a:ext cx="5710267" cy="5156989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 yılında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tarafından geliştirilen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işletim sistemleri ile kullanılabilmektedir.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grafik kütüphanesi ile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Physx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 motoru içermektedir. Kodlama dili olarak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kullanmaktadır.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ana ekranı 4 panelden oluşmaktadır. </a:t>
            </a:r>
          </a:p>
          <a:p>
            <a:pPr lvl="1"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numaralı kısım 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panelini, </a:t>
            </a:r>
          </a:p>
          <a:p>
            <a:pPr lvl="1"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kısım 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panelini, </a:t>
            </a:r>
          </a:p>
          <a:p>
            <a:pPr lvl="1"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kısım 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panelini, </a:t>
            </a:r>
          </a:p>
          <a:p>
            <a:pPr lvl="1"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kısım 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panelini göstermektedir.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üstte ise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Edit, Assets, GameObject, Component, Window, Help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menüleri yer almaktadır.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13" y="2042751"/>
            <a:ext cx="5372437" cy="228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2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949-7AA8-8112-C36D-5E95699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37"/>
          </a:xfrm>
        </p:spPr>
        <p:txBody>
          <a:bodyPr/>
          <a:lstStyle/>
          <a:p>
            <a:r>
              <a:rPr lang="tr-TR" b="1" dirty="0" err="1"/>
              <a:t>Unity</a:t>
            </a:r>
            <a:r>
              <a:rPr lang="tr-TR" b="1" dirty="0"/>
              <a:t> 3D Menüleri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1D2-D3CD-A7AF-0D50-D1EBCA9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926"/>
            <a:ext cx="10515600" cy="5156989"/>
          </a:xfrm>
        </p:spPr>
        <p:txBody>
          <a:bodyPr>
            <a:normAutofit/>
          </a:bodyPr>
          <a:lstStyle/>
          <a:p>
            <a:pPr algn="just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menüsü; yeni sahne veya yeni proje açmak, önceden kaydedilmiş var olan sahne veya projeyi açmak, sahne ve projeleri kaydederek çalıştırmak ve çıkış yapma işlemleri için kullanılmaktadır.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Sahnedeki nesneleri kesme, kopyalama, yapıştırma, çoğaltma, silme işlemleri ile programa ait tercihler, proje ayarları, oyunu başlatıp durdurma gibi ayarlar için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 kullanılmaktadır. </a:t>
            </a:r>
          </a:p>
          <a:p>
            <a:pPr algn="just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menüsü; hazır olan sahne, materyal, efekt, prefab, karakterler gibi her türlü varlığı barındıran ve Project paneline klasör olarak kaydolan menüdür.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2 ve 3 boyutlu nesneler, resim ve buton gibi kullanıcı arayüzü öğeleri, ışık, ses, video, kamera gibi araçları eklemeye yarayan menü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menüsüdür. </a:t>
            </a:r>
          </a:p>
          <a:p>
            <a:pPr algn="just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menüsünde yer alan bileşenleri içeren Inspector paneli ve ana ekranda yer alan diğer 3 panel aşağıda ayrıntılı bir şekilde anlatılmaktadır.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8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949-7AA8-8112-C36D-5E95699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37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1D2-D3CD-A7AF-0D50-D1EBCA9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4926"/>
            <a:ext cx="5647793" cy="5156989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Sahnede yer alan tüm nesnelerin listelendiği kısımdır.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bir proje açıldığında henüz sahneye bir nesne eklenmeden kamera (Main Camera) ve ışık (Directional Light) araçları sahne üzerine ve Hierarchy paneline otomatik olarak gelmektedir.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sonradan eklenen resim, metin, buton gibi kullanıcı arayüzü öğeleri ve prefablar da Hierarchy panelinde listelenmektedir.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64EC8B-0241-E3C7-DFF6-56FB84EF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13" y="2042751"/>
            <a:ext cx="5372437" cy="228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11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949-7AA8-8112-C36D-5E95699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737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C1D2-D3CD-A7AF-0D50-D1EBCA9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926"/>
            <a:ext cx="5590998" cy="5156989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Oyunla ilgili tüm düzenlemelerin yapıldığı alan yani sahnedir.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Oyunda yer alacak nesnelerin konumu, büyüklüğü ve tüm tasarım işlemleri bu alanda gerçekleştirilmektedir.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proje açıldığında kamera ve ışık otomatik olarak sahne üzerine gelmektedir.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İhtiyaca göre sahne üzerine farklı ışıklandırma işlemleri yapılabilir.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Sahnede yer alan kameranın görüş açısı oyun (Game) ekranında görülmektedir. </a:t>
            </a:r>
          </a:p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Tasarımcı isterse Window menüsünden Layouts – 2 by 3 seçeneğini seçerek sahne ve oyun ekranını aynı anda görebilir.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46B93E-D696-5423-F61F-E7ED83D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13" y="2042751"/>
            <a:ext cx="5372437" cy="228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3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Inspector</a:t>
            </a:r>
            <a:r>
              <a:rPr lang="tr-TR" b="1" dirty="0"/>
              <a:t> paneli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29711" y="1500161"/>
            <a:ext cx="10515600" cy="824585"/>
          </a:xfrm>
        </p:spPr>
        <p:txBody>
          <a:bodyPr>
            <a:normAutofit/>
          </a:bodyPr>
          <a:lstStyle/>
          <a:p>
            <a:pPr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Kameraya, ışığa ve eklenen her objeye ait bileşenleri bulundurmaktadır.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84" y="2340245"/>
            <a:ext cx="6198032" cy="43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702" y="1760646"/>
            <a:ext cx="10646044" cy="48502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Kameraya ait bileşenler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Transform, Camera, GUI Layer, Flare Layer, Audio Listener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bileşenleridir. </a:t>
            </a:r>
          </a:p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 Light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seçiliyken ise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bileşenleri Inspector panelinde listelenmektedir. </a:t>
            </a:r>
          </a:p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bileşeni sahnede yer alan bütün nesneler için otomatik olarak gelen ortak bir bileşendir.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Nesnelerin konumunu, rotasyonunu ve ölçeğini belirlemeye yarar.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Sahneye kamera ve ışık dışında yeni nesneler eklendiğinde Inspector paneline o nesneye özgü bileşenler atanmaya başlar. </a:t>
            </a:r>
          </a:p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Filter, Sphere Collider, Mesh Collider, Box Collider, Mesh Renderer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bileşenler bunlara örnek verilebilir. </a:t>
            </a:r>
          </a:p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Collider ve Renderer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 nesnenin hem sahne hem oyun ekranındaki görünürlüğünü ifade eder.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Nesnelere hareket vermek için fizik motoru tarafından kontrol edilen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bileşeni nesneye atanır. Nesneler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Rigidbody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bileşeni sayesinde kütle kazanarak yer çekimi kuvvetinden etkilenmeye başlar.</a:t>
            </a: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61F4CA1-B43C-4265-7DD0-FF161B4E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 err="1"/>
              <a:t>Inspector</a:t>
            </a:r>
            <a:r>
              <a:rPr lang="tr-TR" b="1" dirty="0"/>
              <a:t> paneli</a:t>
            </a:r>
          </a:p>
        </p:txBody>
      </p:sp>
    </p:spTree>
    <p:extLst>
      <p:ext uri="{BB962C8B-B14F-4D97-AF65-F5344CB8AC3E}">
        <p14:creationId xmlns:p14="http://schemas.microsoft.com/office/powerpoint/2010/main" val="361177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1451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Oyun Programlama  Bölüm - III</vt:lpstr>
      <vt:lpstr>Ajanda</vt:lpstr>
      <vt:lpstr>Oyun Programlama</vt:lpstr>
      <vt:lpstr>UNITY 3D</vt:lpstr>
      <vt:lpstr>Unity 3D Menüleri</vt:lpstr>
      <vt:lpstr>Hierarchy Paneli</vt:lpstr>
      <vt:lpstr>Scene Paneli</vt:lpstr>
      <vt:lpstr>Inspector paneli</vt:lpstr>
      <vt:lpstr>Inspector paneli</vt:lpstr>
      <vt:lpstr>Project Paneli</vt:lpstr>
      <vt:lpstr>SAHNE AYARLARI</vt:lpstr>
      <vt:lpstr>PowerPoint Presentation</vt:lpstr>
      <vt:lpstr>PowerPoint Presentation</vt:lpstr>
      <vt:lpstr>PowerPoint Presentation</vt:lpstr>
      <vt:lpstr>UNITY OYUN MOTORU İLE İLK OYUN PROJESİNİ OLUŞTURMA</vt:lpstr>
      <vt:lpstr>PowerPoint Presentation</vt:lpstr>
      <vt:lpstr>PowerPoint Presentation</vt:lpstr>
      <vt:lpstr>PowerPoint Presentation</vt:lpstr>
      <vt:lpstr>UNITY OYUN MOTORU İLE İLK OYUN PROJESİNİ GELİŞTİRME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455</cp:revision>
  <dcterms:created xsi:type="dcterms:W3CDTF">2023-05-01T21:41:46Z</dcterms:created>
  <dcterms:modified xsi:type="dcterms:W3CDTF">2023-10-20T06:08:19Z</dcterms:modified>
</cp:coreProperties>
</file>