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9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2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3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4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15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6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7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8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9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20.xml" ContentType="application/vnd.openxmlformats-officedocument.presentationml.notesSlide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21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22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notesSlides/notesSlide23.xml" ContentType="application/vnd.openxmlformats-officedocument.presentationml.notesSlide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24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notesSlides/notesSlide25.xml" ContentType="application/vnd.openxmlformats-officedocument.presentationml.notesSlide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notesSlides/notesSlide26.xml" ContentType="application/vnd.openxmlformats-officedocument.presentationml.notesSlide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27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notesSlides/notesSlide28.xml" ContentType="application/vnd.openxmlformats-officedocument.presentationml.notesSlide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notesSlides/notesSlide29.xml" ContentType="application/vnd.openxmlformats-officedocument.presentationml.notesSlide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0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notesSlides/notesSlide31.xml" ContentType="application/vnd.openxmlformats-officedocument.presentationml.notesSlide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notesSlides/notesSlide32.xml" ContentType="application/vnd.openxmlformats-officedocument.presentationml.notesSlide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notesSlides/notesSlide33.xml" ContentType="application/vnd.openxmlformats-officedocument.presentationml.notesSlide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notesSlides/notesSlide34.xml" ContentType="application/vnd.openxmlformats-officedocument.presentationml.notesSlide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notesSlides/notesSlide35.xml" ContentType="application/vnd.openxmlformats-officedocument.presentationml.notesSlide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0" r:id="rId3"/>
    <p:sldId id="277" r:id="rId4"/>
    <p:sldId id="320" r:id="rId5"/>
    <p:sldId id="328" r:id="rId6"/>
    <p:sldId id="327" r:id="rId7"/>
    <p:sldId id="330" r:id="rId8"/>
    <p:sldId id="317" r:id="rId9"/>
    <p:sldId id="318" r:id="rId10"/>
    <p:sldId id="319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41" r:id="rId19"/>
    <p:sldId id="339" r:id="rId20"/>
    <p:sldId id="340" r:id="rId21"/>
    <p:sldId id="316" r:id="rId22"/>
    <p:sldId id="302" r:id="rId23"/>
    <p:sldId id="303" r:id="rId24"/>
    <p:sldId id="304" r:id="rId25"/>
    <p:sldId id="305" r:id="rId26"/>
    <p:sldId id="306" r:id="rId27"/>
    <p:sldId id="315" r:id="rId28"/>
    <p:sldId id="307" r:id="rId29"/>
    <p:sldId id="308" r:id="rId30"/>
    <p:sldId id="309" r:id="rId31"/>
    <p:sldId id="310" r:id="rId32"/>
    <p:sldId id="312" r:id="rId33"/>
    <p:sldId id="313" r:id="rId34"/>
    <p:sldId id="314" r:id="rId35"/>
    <p:sldId id="34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D110C"/>
    <a:srgbClr val="F3F3F3"/>
    <a:srgbClr val="A9C9FF"/>
    <a:srgbClr val="6D6E70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2"/>
    <p:restoredTop sz="94674"/>
  </p:normalViewPr>
  <p:slideViewPr>
    <p:cSldViewPr>
      <p:cViewPr>
        <p:scale>
          <a:sx n="133" d="100"/>
          <a:sy n="133" d="100"/>
        </p:scale>
        <p:origin x="18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A SADAK" userId="9e184e14-c669-48c0-b1bc-f5bb4059974e" providerId="ADAL" clId="{9F028E12-0910-C349-9B08-FBAB6FD00057}"/>
    <pc:docChg chg="undo custSel addSld delSld modSld">
      <pc:chgData name="MUSA SADAK" userId="9e184e14-c669-48c0-b1bc-f5bb4059974e" providerId="ADAL" clId="{9F028E12-0910-C349-9B08-FBAB6FD00057}" dt="2021-05-29T07:40:50.748" v="1178" actId="1076"/>
      <pc:docMkLst>
        <pc:docMk/>
      </pc:docMkLst>
      <pc:sldChg chg="delSp mod">
        <pc:chgData name="MUSA SADAK" userId="9e184e14-c669-48c0-b1bc-f5bb4059974e" providerId="ADAL" clId="{9F028E12-0910-C349-9B08-FBAB6FD00057}" dt="2021-05-26T00:04:27.618" v="2" actId="478"/>
        <pc:sldMkLst>
          <pc:docMk/>
          <pc:sldMk cId="1171993087" sldId="277"/>
        </pc:sldMkLst>
        <pc:spChg chg="del">
          <ac:chgData name="MUSA SADAK" userId="9e184e14-c669-48c0-b1bc-f5bb4059974e" providerId="ADAL" clId="{9F028E12-0910-C349-9B08-FBAB6FD00057}" dt="2021-05-26T00:04:23.452" v="1" actId="478"/>
          <ac:spMkLst>
            <pc:docMk/>
            <pc:sldMk cId="1171993087" sldId="277"/>
            <ac:spMk id="13" creationId="{00000000-0000-0000-0000-000000000000}"/>
          </ac:spMkLst>
        </pc:spChg>
        <pc:spChg chg="del">
          <ac:chgData name="MUSA SADAK" userId="9e184e14-c669-48c0-b1bc-f5bb4059974e" providerId="ADAL" clId="{9F028E12-0910-C349-9B08-FBAB6FD00057}" dt="2021-05-26T00:04:27.618" v="2" actId="478"/>
          <ac:spMkLst>
            <pc:docMk/>
            <pc:sldMk cId="1171993087" sldId="277"/>
            <ac:spMk id="15" creationId="{00000000-0000-0000-0000-000000000000}"/>
          </ac:spMkLst>
        </pc:spChg>
      </pc:sldChg>
      <pc:sldChg chg="modSp mod">
        <pc:chgData name="MUSA SADAK" userId="9e184e14-c669-48c0-b1bc-f5bb4059974e" providerId="ADAL" clId="{9F028E12-0910-C349-9B08-FBAB6FD00057}" dt="2021-05-29T07:27:37.920" v="410" actId="6549"/>
        <pc:sldMkLst>
          <pc:docMk/>
          <pc:sldMk cId="1136026457" sldId="316"/>
        </pc:sldMkLst>
        <pc:spChg chg="mod">
          <ac:chgData name="MUSA SADAK" userId="9e184e14-c669-48c0-b1bc-f5bb4059974e" providerId="ADAL" clId="{9F028E12-0910-C349-9B08-FBAB6FD00057}" dt="2021-05-29T07:27:37.920" v="410" actId="6549"/>
          <ac:spMkLst>
            <pc:docMk/>
            <pc:sldMk cId="1136026457" sldId="316"/>
            <ac:spMk id="17410" creationId="{00000000-0000-0000-0000-000000000000}"/>
          </ac:spMkLst>
        </pc:spChg>
      </pc:sldChg>
      <pc:sldChg chg="modSp mod">
        <pc:chgData name="MUSA SADAK" userId="9e184e14-c669-48c0-b1bc-f5bb4059974e" providerId="ADAL" clId="{9F028E12-0910-C349-9B08-FBAB6FD00057}" dt="2021-05-29T07:16:13.855" v="54" actId="20577"/>
        <pc:sldMkLst>
          <pc:docMk/>
          <pc:sldMk cId="1734144580" sldId="318"/>
        </pc:sldMkLst>
        <pc:spChg chg="mod">
          <ac:chgData name="MUSA SADAK" userId="9e184e14-c669-48c0-b1bc-f5bb4059974e" providerId="ADAL" clId="{9F028E12-0910-C349-9B08-FBAB6FD00057}" dt="2021-05-29T07:16:13.855" v="54" actId="20577"/>
          <ac:spMkLst>
            <pc:docMk/>
            <pc:sldMk cId="1734144580" sldId="318"/>
            <ac:spMk id="17410" creationId="{00000000-0000-0000-0000-000000000000}"/>
          </ac:spMkLst>
        </pc:spChg>
      </pc:sldChg>
      <pc:sldChg chg="modSp mod">
        <pc:chgData name="MUSA SADAK" userId="9e184e14-c669-48c0-b1bc-f5bb4059974e" providerId="ADAL" clId="{9F028E12-0910-C349-9B08-FBAB6FD00057}" dt="2021-05-29T07:28:04.642" v="440" actId="20577"/>
        <pc:sldMkLst>
          <pc:docMk/>
          <pc:sldMk cId="3935851817" sldId="319"/>
        </pc:sldMkLst>
        <pc:spChg chg="mod">
          <ac:chgData name="MUSA SADAK" userId="9e184e14-c669-48c0-b1bc-f5bb4059974e" providerId="ADAL" clId="{9F028E12-0910-C349-9B08-FBAB6FD00057}" dt="2021-05-29T07:28:04.642" v="440" actId="20577"/>
          <ac:spMkLst>
            <pc:docMk/>
            <pc:sldMk cId="3935851817" sldId="319"/>
            <ac:spMk id="17410" creationId="{00000000-0000-0000-0000-000000000000}"/>
          </ac:spMkLst>
        </pc:spChg>
      </pc:sldChg>
      <pc:sldChg chg="modSp add mod">
        <pc:chgData name="MUSA SADAK" userId="9e184e14-c669-48c0-b1bc-f5bb4059974e" providerId="ADAL" clId="{9F028E12-0910-C349-9B08-FBAB6FD00057}" dt="2021-05-26T00:05:02.014" v="31" actId="20577"/>
        <pc:sldMkLst>
          <pc:docMk/>
          <pc:sldMk cId="3091822108" sldId="320"/>
        </pc:sldMkLst>
        <pc:spChg chg="mod">
          <ac:chgData name="MUSA SADAK" userId="9e184e14-c669-48c0-b1bc-f5bb4059974e" providerId="ADAL" clId="{9F028E12-0910-C349-9B08-FBAB6FD00057}" dt="2021-05-26T00:05:02.014" v="31" actId="20577"/>
          <ac:spMkLst>
            <pc:docMk/>
            <pc:sldMk cId="3091822108" sldId="320"/>
            <ac:spMk id="17410" creationId="{00000000-0000-0000-0000-000000000000}"/>
          </ac:spMkLst>
        </pc:spChg>
      </pc:sldChg>
      <pc:sldChg chg="add">
        <pc:chgData name="MUSA SADAK" userId="9e184e14-c669-48c0-b1bc-f5bb4059974e" providerId="ADAL" clId="{9F028E12-0910-C349-9B08-FBAB6FD00057}" dt="2021-05-26T00:04:08.768" v="0"/>
        <pc:sldMkLst>
          <pc:docMk/>
          <pc:sldMk cId="1395393402" sldId="327"/>
        </pc:sldMkLst>
      </pc:sldChg>
      <pc:sldChg chg="modSp add mod">
        <pc:chgData name="MUSA SADAK" userId="9e184e14-c669-48c0-b1bc-f5bb4059974e" providerId="ADAL" clId="{9F028E12-0910-C349-9B08-FBAB6FD00057}" dt="2021-05-26T00:07:58.356" v="40" actId="20577"/>
        <pc:sldMkLst>
          <pc:docMk/>
          <pc:sldMk cId="1459657185" sldId="328"/>
        </pc:sldMkLst>
        <pc:spChg chg="mod">
          <ac:chgData name="MUSA SADAK" userId="9e184e14-c669-48c0-b1bc-f5bb4059974e" providerId="ADAL" clId="{9F028E12-0910-C349-9B08-FBAB6FD00057}" dt="2021-05-26T00:07:58.356" v="40" actId="20577"/>
          <ac:spMkLst>
            <pc:docMk/>
            <pc:sldMk cId="1459657185" sldId="328"/>
            <ac:spMk id="17410" creationId="{00000000-0000-0000-0000-000000000000}"/>
          </ac:spMkLst>
        </pc:spChg>
      </pc:sldChg>
      <pc:sldChg chg="add">
        <pc:chgData name="MUSA SADAK" userId="9e184e14-c669-48c0-b1bc-f5bb4059974e" providerId="ADAL" clId="{9F028E12-0910-C349-9B08-FBAB6FD00057}" dt="2021-05-26T00:04:08.768" v="0"/>
        <pc:sldMkLst>
          <pc:docMk/>
          <pc:sldMk cId="79773685" sldId="330"/>
        </pc:sldMkLst>
      </pc:sldChg>
      <pc:sldChg chg="modSp add del mod">
        <pc:chgData name="MUSA SADAK" userId="9e184e14-c669-48c0-b1bc-f5bb4059974e" providerId="ADAL" clId="{9F028E12-0910-C349-9B08-FBAB6FD00057}" dt="2021-05-29T07:20:07.767" v="104" actId="2696"/>
        <pc:sldMkLst>
          <pc:docMk/>
          <pc:sldMk cId="2873864996" sldId="331"/>
        </pc:sldMkLst>
        <pc:spChg chg="mod">
          <ac:chgData name="MUSA SADAK" userId="9e184e14-c669-48c0-b1bc-f5bb4059974e" providerId="ADAL" clId="{9F028E12-0910-C349-9B08-FBAB6FD00057}" dt="2021-05-29T07:18:36.565" v="66" actId="1076"/>
          <ac:spMkLst>
            <pc:docMk/>
            <pc:sldMk cId="2873864996" sldId="331"/>
            <ac:spMk id="17410" creationId="{00000000-0000-0000-0000-000000000000}"/>
          </ac:spMkLst>
        </pc:spChg>
      </pc:sldChg>
      <pc:sldChg chg="addSp delSp modSp add mod">
        <pc:chgData name="MUSA SADAK" userId="9e184e14-c669-48c0-b1bc-f5bb4059974e" providerId="ADAL" clId="{9F028E12-0910-C349-9B08-FBAB6FD00057}" dt="2021-05-29T07:28:35.245" v="457" actId="207"/>
        <pc:sldMkLst>
          <pc:docMk/>
          <pc:sldMk cId="610861144" sldId="332"/>
        </pc:sldMkLst>
        <pc:spChg chg="add del mod">
          <ac:chgData name="MUSA SADAK" userId="9e184e14-c669-48c0-b1bc-f5bb4059974e" providerId="ADAL" clId="{9F028E12-0910-C349-9B08-FBAB6FD00057}" dt="2021-05-29T07:20:15.046" v="106" actId="478"/>
          <ac:spMkLst>
            <pc:docMk/>
            <pc:sldMk cId="610861144" sldId="332"/>
            <ac:spMk id="14" creationId="{BD7F3BF0-9734-2045-B26F-5FA518F6199E}"/>
          </ac:spMkLst>
        </pc:spChg>
        <pc:spChg chg="add mod">
          <ac:chgData name="MUSA SADAK" userId="9e184e14-c669-48c0-b1bc-f5bb4059974e" providerId="ADAL" clId="{9F028E12-0910-C349-9B08-FBAB6FD00057}" dt="2021-05-29T07:28:35.245" v="457" actId="207"/>
          <ac:spMkLst>
            <pc:docMk/>
            <pc:sldMk cId="610861144" sldId="332"/>
            <ac:spMk id="15" creationId="{10CD9A10-ABC2-E944-AE10-5A352BB936EC}"/>
          </ac:spMkLst>
        </pc:spChg>
        <pc:spChg chg="mod">
          <ac:chgData name="MUSA SADAK" userId="9e184e14-c669-48c0-b1bc-f5bb4059974e" providerId="ADAL" clId="{9F028E12-0910-C349-9B08-FBAB6FD00057}" dt="2021-05-29T07:19:55.748" v="101" actId="403"/>
          <ac:spMkLst>
            <pc:docMk/>
            <pc:sldMk cId="610861144" sldId="332"/>
            <ac:spMk id="17410" creationId="{00000000-0000-0000-0000-000000000000}"/>
          </ac:spMkLst>
        </pc:spChg>
        <pc:cxnChg chg="add del mod">
          <ac:chgData name="MUSA SADAK" userId="9e184e14-c669-48c0-b1bc-f5bb4059974e" providerId="ADAL" clId="{9F028E12-0910-C349-9B08-FBAB6FD00057}" dt="2021-05-29T07:20:16.902" v="107" actId="478"/>
          <ac:cxnSpMkLst>
            <pc:docMk/>
            <pc:sldMk cId="610861144" sldId="332"/>
            <ac:cxnSpMk id="13" creationId="{A3424852-34A9-7D44-A35F-8D3A54F1B2BD}"/>
          </ac:cxnSpMkLst>
        </pc:cxnChg>
      </pc:sldChg>
      <pc:sldChg chg="modSp add mod">
        <pc:chgData name="MUSA SADAK" userId="9e184e14-c669-48c0-b1bc-f5bb4059974e" providerId="ADAL" clId="{9F028E12-0910-C349-9B08-FBAB6FD00057}" dt="2021-05-29T07:28:56.925" v="470" actId="20577"/>
        <pc:sldMkLst>
          <pc:docMk/>
          <pc:sldMk cId="1736181510" sldId="333"/>
        </pc:sldMkLst>
        <pc:spChg chg="mod">
          <ac:chgData name="MUSA SADAK" userId="9e184e14-c669-48c0-b1bc-f5bb4059974e" providerId="ADAL" clId="{9F028E12-0910-C349-9B08-FBAB6FD00057}" dt="2021-05-29T07:28:56.925" v="470" actId="20577"/>
          <ac:spMkLst>
            <pc:docMk/>
            <pc:sldMk cId="1736181510" sldId="333"/>
            <ac:spMk id="14" creationId="{BD7F3BF0-9734-2045-B26F-5FA518F6199E}"/>
          </ac:spMkLst>
        </pc:spChg>
      </pc:sldChg>
      <pc:sldChg chg="modSp add mod">
        <pc:chgData name="MUSA SADAK" userId="9e184e14-c669-48c0-b1bc-f5bb4059974e" providerId="ADAL" clId="{9F028E12-0910-C349-9B08-FBAB6FD00057}" dt="2021-05-29T07:21:55.048" v="190" actId="20577"/>
        <pc:sldMkLst>
          <pc:docMk/>
          <pc:sldMk cId="325858122" sldId="334"/>
        </pc:sldMkLst>
        <pc:spChg chg="mod">
          <ac:chgData name="MUSA SADAK" userId="9e184e14-c669-48c0-b1bc-f5bb4059974e" providerId="ADAL" clId="{9F028E12-0910-C349-9B08-FBAB6FD00057}" dt="2021-05-29T07:21:55.048" v="190" actId="20577"/>
          <ac:spMkLst>
            <pc:docMk/>
            <pc:sldMk cId="325858122" sldId="334"/>
            <ac:spMk id="14" creationId="{BD7F3BF0-9734-2045-B26F-5FA518F6199E}"/>
          </ac:spMkLst>
        </pc:spChg>
        <pc:cxnChg chg="mod">
          <ac:chgData name="MUSA SADAK" userId="9e184e14-c669-48c0-b1bc-f5bb4059974e" providerId="ADAL" clId="{9F028E12-0910-C349-9B08-FBAB6FD00057}" dt="2021-05-29T07:21:29.439" v="166" actId="1076"/>
          <ac:cxnSpMkLst>
            <pc:docMk/>
            <pc:sldMk cId="325858122" sldId="334"/>
            <ac:cxnSpMk id="13" creationId="{A3424852-34A9-7D44-A35F-8D3A54F1B2BD}"/>
          </ac:cxnSpMkLst>
        </pc:cxnChg>
      </pc:sldChg>
      <pc:sldChg chg="modSp add mod">
        <pc:chgData name="MUSA SADAK" userId="9e184e14-c669-48c0-b1bc-f5bb4059974e" providerId="ADAL" clId="{9F028E12-0910-C349-9B08-FBAB6FD00057}" dt="2021-05-29T07:32:00.809" v="710" actId="20577"/>
        <pc:sldMkLst>
          <pc:docMk/>
          <pc:sldMk cId="219414111" sldId="335"/>
        </pc:sldMkLst>
        <pc:spChg chg="mod">
          <ac:chgData name="MUSA SADAK" userId="9e184e14-c669-48c0-b1bc-f5bb4059974e" providerId="ADAL" clId="{9F028E12-0910-C349-9B08-FBAB6FD00057}" dt="2021-05-29T07:32:00.809" v="710" actId="20577"/>
          <ac:spMkLst>
            <pc:docMk/>
            <pc:sldMk cId="219414111" sldId="335"/>
            <ac:spMk id="14" creationId="{BD7F3BF0-9734-2045-B26F-5FA518F6199E}"/>
          </ac:spMkLst>
        </pc:spChg>
        <pc:cxnChg chg="mod">
          <ac:chgData name="MUSA SADAK" userId="9e184e14-c669-48c0-b1bc-f5bb4059974e" providerId="ADAL" clId="{9F028E12-0910-C349-9B08-FBAB6FD00057}" dt="2021-05-29T07:22:17.943" v="194" actId="1076"/>
          <ac:cxnSpMkLst>
            <pc:docMk/>
            <pc:sldMk cId="219414111" sldId="335"/>
            <ac:cxnSpMk id="13" creationId="{A3424852-34A9-7D44-A35F-8D3A54F1B2BD}"/>
          </ac:cxnSpMkLst>
        </pc:cxnChg>
      </pc:sldChg>
      <pc:sldChg chg="addSp delSp modSp add mod">
        <pc:chgData name="MUSA SADAK" userId="9e184e14-c669-48c0-b1bc-f5bb4059974e" providerId="ADAL" clId="{9F028E12-0910-C349-9B08-FBAB6FD00057}" dt="2021-05-29T07:32:10.963" v="721" actId="20577"/>
        <pc:sldMkLst>
          <pc:docMk/>
          <pc:sldMk cId="2219722781" sldId="336"/>
        </pc:sldMkLst>
        <pc:spChg chg="add del mod">
          <ac:chgData name="MUSA SADAK" userId="9e184e14-c669-48c0-b1bc-f5bb4059974e" providerId="ADAL" clId="{9F028E12-0910-C349-9B08-FBAB6FD00057}" dt="2021-05-29T07:23:07.815" v="234"/>
          <ac:spMkLst>
            <pc:docMk/>
            <pc:sldMk cId="2219722781" sldId="336"/>
            <ac:spMk id="10" creationId="{43F72438-678D-7E4E-919D-86A4814CC563}"/>
          </ac:spMkLst>
        </pc:spChg>
        <pc:spChg chg="del">
          <ac:chgData name="MUSA SADAK" userId="9e184e14-c669-48c0-b1bc-f5bb4059974e" providerId="ADAL" clId="{9F028E12-0910-C349-9B08-FBAB6FD00057}" dt="2021-05-29T07:23:00.721" v="232" actId="478"/>
          <ac:spMkLst>
            <pc:docMk/>
            <pc:sldMk cId="2219722781" sldId="336"/>
            <ac:spMk id="14" creationId="{BD7F3BF0-9734-2045-B26F-5FA518F6199E}"/>
          </ac:spMkLst>
        </pc:spChg>
        <pc:spChg chg="add mod">
          <ac:chgData name="MUSA SADAK" userId="9e184e14-c669-48c0-b1bc-f5bb4059974e" providerId="ADAL" clId="{9F028E12-0910-C349-9B08-FBAB6FD00057}" dt="2021-05-29T07:23:25.435" v="250" actId="1076"/>
          <ac:spMkLst>
            <pc:docMk/>
            <pc:sldMk cId="2219722781" sldId="336"/>
            <ac:spMk id="16" creationId="{65361F36-A2A8-3D4D-A3E9-7E09992C9773}"/>
          </ac:spMkLst>
        </pc:spChg>
        <pc:spChg chg="add mod">
          <ac:chgData name="MUSA SADAK" userId="9e184e14-c669-48c0-b1bc-f5bb4059974e" providerId="ADAL" clId="{9F028E12-0910-C349-9B08-FBAB6FD00057}" dt="2021-05-29T07:24:29.502" v="298" actId="1076"/>
          <ac:spMkLst>
            <pc:docMk/>
            <pc:sldMk cId="2219722781" sldId="336"/>
            <ac:spMk id="18" creationId="{BAEA9AAE-FA4A-BE46-8AF9-0EE58E0BFF4C}"/>
          </ac:spMkLst>
        </pc:spChg>
        <pc:spChg chg="add mod">
          <ac:chgData name="MUSA SADAK" userId="9e184e14-c669-48c0-b1bc-f5bb4059974e" providerId="ADAL" clId="{9F028E12-0910-C349-9B08-FBAB6FD00057}" dt="2021-05-29T07:32:10.963" v="721" actId="20577"/>
          <ac:spMkLst>
            <pc:docMk/>
            <pc:sldMk cId="2219722781" sldId="336"/>
            <ac:spMk id="22" creationId="{F2374075-1571-154E-AB6E-D231B652D7AD}"/>
          </ac:spMkLst>
        </pc:spChg>
        <pc:cxnChg chg="add mod">
          <ac:chgData name="MUSA SADAK" userId="9e184e14-c669-48c0-b1bc-f5bb4059974e" providerId="ADAL" clId="{9F028E12-0910-C349-9B08-FBAB6FD00057}" dt="2021-05-29T07:23:58.640" v="267" actId="13822"/>
          <ac:cxnSpMkLst>
            <pc:docMk/>
            <pc:sldMk cId="2219722781" sldId="336"/>
            <ac:cxnSpMk id="17" creationId="{C95A8CE4-2CF7-2149-9655-8F83706F0525}"/>
          </ac:cxnSpMkLst>
        </pc:cxnChg>
        <pc:cxnChg chg="add mod">
          <ac:chgData name="MUSA SADAK" userId="9e184e14-c669-48c0-b1bc-f5bb4059974e" providerId="ADAL" clId="{9F028E12-0910-C349-9B08-FBAB6FD00057}" dt="2021-05-29T07:24:42.706" v="301" actId="14100"/>
          <ac:cxnSpMkLst>
            <pc:docMk/>
            <pc:sldMk cId="2219722781" sldId="336"/>
            <ac:cxnSpMk id="20" creationId="{2BCA2C0A-F3DE-604E-AB55-2EFCAA51EB60}"/>
          </ac:cxnSpMkLst>
        </pc:cxnChg>
      </pc:sldChg>
      <pc:sldChg chg="modSp add mod">
        <pc:chgData name="MUSA SADAK" userId="9e184e14-c669-48c0-b1bc-f5bb4059974e" providerId="ADAL" clId="{9F028E12-0910-C349-9B08-FBAB6FD00057}" dt="2021-05-29T07:32:23.283" v="742" actId="20577"/>
        <pc:sldMkLst>
          <pc:docMk/>
          <pc:sldMk cId="113130798" sldId="337"/>
        </pc:sldMkLst>
        <pc:spChg chg="mod">
          <ac:chgData name="MUSA SADAK" userId="9e184e14-c669-48c0-b1bc-f5bb4059974e" providerId="ADAL" clId="{9F028E12-0910-C349-9B08-FBAB6FD00057}" dt="2021-05-29T07:32:23.283" v="742" actId="20577"/>
          <ac:spMkLst>
            <pc:docMk/>
            <pc:sldMk cId="113130798" sldId="337"/>
            <ac:spMk id="14" creationId="{BD7F3BF0-9734-2045-B26F-5FA518F6199E}"/>
          </ac:spMkLst>
        </pc:spChg>
        <pc:cxnChg chg="mod">
          <ac:chgData name="MUSA SADAK" userId="9e184e14-c669-48c0-b1bc-f5bb4059974e" providerId="ADAL" clId="{9F028E12-0910-C349-9B08-FBAB6FD00057}" dt="2021-05-29T07:25:12.470" v="316" actId="1076"/>
          <ac:cxnSpMkLst>
            <pc:docMk/>
            <pc:sldMk cId="113130798" sldId="337"/>
            <ac:cxnSpMk id="13" creationId="{A3424852-34A9-7D44-A35F-8D3A54F1B2BD}"/>
          </ac:cxnSpMkLst>
        </pc:cxnChg>
      </pc:sldChg>
      <pc:sldChg chg="modSp add mod">
        <pc:chgData name="MUSA SADAK" userId="9e184e14-c669-48c0-b1bc-f5bb4059974e" providerId="ADAL" clId="{9F028E12-0910-C349-9B08-FBAB6FD00057}" dt="2021-05-29T07:32:32.586" v="753" actId="20577"/>
        <pc:sldMkLst>
          <pc:docMk/>
          <pc:sldMk cId="4149291843" sldId="338"/>
        </pc:sldMkLst>
        <pc:spChg chg="mod">
          <ac:chgData name="MUSA SADAK" userId="9e184e14-c669-48c0-b1bc-f5bb4059974e" providerId="ADAL" clId="{9F028E12-0910-C349-9B08-FBAB6FD00057}" dt="2021-05-29T07:25:56.067" v="358" actId="20577"/>
          <ac:spMkLst>
            <pc:docMk/>
            <pc:sldMk cId="4149291843" sldId="338"/>
            <ac:spMk id="16" creationId="{65361F36-A2A8-3D4D-A3E9-7E09992C9773}"/>
          </ac:spMkLst>
        </pc:spChg>
        <pc:spChg chg="mod">
          <ac:chgData name="MUSA SADAK" userId="9e184e14-c669-48c0-b1bc-f5bb4059974e" providerId="ADAL" clId="{9F028E12-0910-C349-9B08-FBAB6FD00057}" dt="2021-05-29T07:25:58.936" v="360" actId="20577"/>
          <ac:spMkLst>
            <pc:docMk/>
            <pc:sldMk cId="4149291843" sldId="338"/>
            <ac:spMk id="18" creationId="{BAEA9AAE-FA4A-BE46-8AF9-0EE58E0BFF4C}"/>
          </ac:spMkLst>
        </pc:spChg>
        <pc:spChg chg="mod">
          <ac:chgData name="MUSA SADAK" userId="9e184e14-c669-48c0-b1bc-f5bb4059974e" providerId="ADAL" clId="{9F028E12-0910-C349-9B08-FBAB6FD00057}" dt="2021-05-29T07:32:32.586" v="753" actId="20577"/>
          <ac:spMkLst>
            <pc:docMk/>
            <pc:sldMk cId="4149291843" sldId="338"/>
            <ac:spMk id="22" creationId="{F2374075-1571-154E-AB6E-D231B652D7AD}"/>
          </ac:spMkLst>
        </pc:spChg>
        <pc:cxnChg chg="mod">
          <ac:chgData name="MUSA SADAK" userId="9e184e14-c669-48c0-b1bc-f5bb4059974e" providerId="ADAL" clId="{9F028E12-0910-C349-9B08-FBAB6FD00057}" dt="2021-05-29T07:25:50.147" v="355" actId="1037"/>
          <ac:cxnSpMkLst>
            <pc:docMk/>
            <pc:sldMk cId="4149291843" sldId="338"/>
            <ac:cxnSpMk id="13" creationId="{A3424852-34A9-7D44-A35F-8D3A54F1B2BD}"/>
          </ac:cxnSpMkLst>
        </pc:cxnChg>
        <pc:cxnChg chg="mod">
          <ac:chgData name="MUSA SADAK" userId="9e184e14-c669-48c0-b1bc-f5bb4059974e" providerId="ADAL" clId="{9F028E12-0910-C349-9B08-FBAB6FD00057}" dt="2021-05-29T07:25:50.147" v="355" actId="1037"/>
          <ac:cxnSpMkLst>
            <pc:docMk/>
            <pc:sldMk cId="4149291843" sldId="338"/>
            <ac:cxnSpMk id="17" creationId="{C95A8CE4-2CF7-2149-9655-8F83706F0525}"/>
          </ac:cxnSpMkLst>
        </pc:cxnChg>
        <pc:cxnChg chg="mod">
          <ac:chgData name="MUSA SADAK" userId="9e184e14-c669-48c0-b1bc-f5bb4059974e" providerId="ADAL" clId="{9F028E12-0910-C349-9B08-FBAB6FD00057}" dt="2021-05-29T07:25:50.147" v="355" actId="1037"/>
          <ac:cxnSpMkLst>
            <pc:docMk/>
            <pc:sldMk cId="4149291843" sldId="338"/>
            <ac:cxnSpMk id="20" creationId="{2BCA2C0A-F3DE-604E-AB55-2EFCAA51EB60}"/>
          </ac:cxnSpMkLst>
        </pc:cxnChg>
      </pc:sldChg>
      <pc:sldChg chg="modSp add mod">
        <pc:chgData name="MUSA SADAK" userId="9e184e14-c669-48c0-b1bc-f5bb4059974e" providerId="ADAL" clId="{9F028E12-0910-C349-9B08-FBAB6FD00057}" dt="2021-05-29T07:26:45.040" v="393" actId="20577"/>
        <pc:sldMkLst>
          <pc:docMk/>
          <pc:sldMk cId="3391516969" sldId="339"/>
        </pc:sldMkLst>
        <pc:spChg chg="mod">
          <ac:chgData name="MUSA SADAK" userId="9e184e14-c669-48c0-b1bc-f5bb4059974e" providerId="ADAL" clId="{9F028E12-0910-C349-9B08-FBAB6FD00057}" dt="2021-05-29T07:26:45.040" v="393" actId="20577"/>
          <ac:spMkLst>
            <pc:docMk/>
            <pc:sldMk cId="3391516969" sldId="339"/>
            <ac:spMk id="14" creationId="{BD7F3BF0-9734-2045-B26F-5FA518F6199E}"/>
          </ac:spMkLst>
        </pc:spChg>
        <pc:cxnChg chg="mod">
          <ac:chgData name="MUSA SADAK" userId="9e184e14-c669-48c0-b1bc-f5bb4059974e" providerId="ADAL" clId="{9F028E12-0910-C349-9B08-FBAB6FD00057}" dt="2021-05-29T07:26:22.426" v="364" actId="1076"/>
          <ac:cxnSpMkLst>
            <pc:docMk/>
            <pc:sldMk cId="3391516969" sldId="339"/>
            <ac:cxnSpMk id="13" creationId="{A3424852-34A9-7D44-A35F-8D3A54F1B2BD}"/>
          </ac:cxnSpMkLst>
        </pc:cxnChg>
      </pc:sldChg>
      <pc:sldChg chg="modSp add mod">
        <pc:chgData name="MUSA SADAK" userId="9e184e14-c669-48c0-b1bc-f5bb4059974e" providerId="ADAL" clId="{9F028E12-0910-C349-9B08-FBAB6FD00057}" dt="2021-05-29T07:27:10.843" v="408" actId="20577"/>
        <pc:sldMkLst>
          <pc:docMk/>
          <pc:sldMk cId="3500945811" sldId="340"/>
        </pc:sldMkLst>
        <pc:spChg chg="mod">
          <ac:chgData name="MUSA SADAK" userId="9e184e14-c669-48c0-b1bc-f5bb4059974e" providerId="ADAL" clId="{9F028E12-0910-C349-9B08-FBAB6FD00057}" dt="2021-05-29T07:27:10.843" v="408" actId="20577"/>
          <ac:spMkLst>
            <pc:docMk/>
            <pc:sldMk cId="3500945811" sldId="340"/>
            <ac:spMk id="14" creationId="{BD7F3BF0-9734-2045-B26F-5FA518F6199E}"/>
          </ac:spMkLst>
        </pc:spChg>
        <pc:cxnChg chg="mod">
          <ac:chgData name="MUSA SADAK" userId="9e184e14-c669-48c0-b1bc-f5bb4059974e" providerId="ADAL" clId="{9F028E12-0910-C349-9B08-FBAB6FD00057}" dt="2021-05-29T07:26:55.303" v="395" actId="1076"/>
          <ac:cxnSpMkLst>
            <pc:docMk/>
            <pc:sldMk cId="3500945811" sldId="340"/>
            <ac:cxnSpMk id="13" creationId="{A3424852-34A9-7D44-A35F-8D3A54F1B2BD}"/>
          </ac:cxnSpMkLst>
        </pc:cxnChg>
      </pc:sldChg>
      <pc:sldChg chg="addSp delSp modSp add mod">
        <pc:chgData name="MUSA SADAK" userId="9e184e14-c669-48c0-b1bc-f5bb4059974e" providerId="ADAL" clId="{9F028E12-0910-C349-9B08-FBAB6FD00057}" dt="2021-05-29T07:35:28.615" v="1156" actId="20577"/>
        <pc:sldMkLst>
          <pc:docMk/>
          <pc:sldMk cId="1375948336" sldId="341"/>
        </pc:sldMkLst>
        <pc:spChg chg="del">
          <ac:chgData name="MUSA SADAK" userId="9e184e14-c669-48c0-b1bc-f5bb4059974e" providerId="ADAL" clId="{9F028E12-0910-C349-9B08-FBAB6FD00057}" dt="2021-05-29T07:30:12.611" v="475" actId="478"/>
          <ac:spMkLst>
            <pc:docMk/>
            <pc:sldMk cId="1375948336" sldId="341"/>
            <ac:spMk id="16" creationId="{65361F36-A2A8-3D4D-A3E9-7E09992C9773}"/>
          </ac:spMkLst>
        </pc:spChg>
        <pc:spChg chg="del">
          <ac:chgData name="MUSA SADAK" userId="9e184e14-c669-48c0-b1bc-f5bb4059974e" providerId="ADAL" clId="{9F028E12-0910-C349-9B08-FBAB6FD00057}" dt="2021-05-29T07:30:02.783" v="472" actId="478"/>
          <ac:spMkLst>
            <pc:docMk/>
            <pc:sldMk cId="1375948336" sldId="341"/>
            <ac:spMk id="18" creationId="{BAEA9AAE-FA4A-BE46-8AF9-0EE58E0BFF4C}"/>
          </ac:spMkLst>
        </pc:spChg>
        <pc:spChg chg="add del mod">
          <ac:chgData name="MUSA SADAK" userId="9e184e14-c669-48c0-b1bc-f5bb4059974e" providerId="ADAL" clId="{9F028E12-0910-C349-9B08-FBAB6FD00057}" dt="2021-05-29T07:35:28.615" v="1156" actId="20577"/>
          <ac:spMkLst>
            <pc:docMk/>
            <pc:sldMk cId="1375948336" sldId="341"/>
            <ac:spMk id="22" creationId="{F2374075-1571-154E-AB6E-D231B652D7AD}"/>
          </ac:spMkLst>
        </pc:spChg>
        <pc:cxnChg chg="del">
          <ac:chgData name="MUSA SADAK" userId="9e184e14-c669-48c0-b1bc-f5bb4059974e" providerId="ADAL" clId="{9F028E12-0910-C349-9B08-FBAB6FD00057}" dt="2021-05-29T07:30:14.209" v="476" actId="478"/>
          <ac:cxnSpMkLst>
            <pc:docMk/>
            <pc:sldMk cId="1375948336" sldId="341"/>
            <ac:cxnSpMk id="13" creationId="{A3424852-34A9-7D44-A35F-8D3A54F1B2BD}"/>
          </ac:cxnSpMkLst>
        </pc:cxnChg>
        <pc:cxnChg chg="del">
          <ac:chgData name="MUSA SADAK" userId="9e184e14-c669-48c0-b1bc-f5bb4059974e" providerId="ADAL" clId="{9F028E12-0910-C349-9B08-FBAB6FD00057}" dt="2021-05-29T07:30:12.611" v="475" actId="478"/>
          <ac:cxnSpMkLst>
            <pc:docMk/>
            <pc:sldMk cId="1375948336" sldId="341"/>
            <ac:cxnSpMk id="17" creationId="{C95A8CE4-2CF7-2149-9655-8F83706F0525}"/>
          </ac:cxnSpMkLst>
        </pc:cxnChg>
        <pc:cxnChg chg="del">
          <ac:chgData name="MUSA SADAK" userId="9e184e14-c669-48c0-b1bc-f5bb4059974e" providerId="ADAL" clId="{9F028E12-0910-C349-9B08-FBAB6FD00057}" dt="2021-05-29T07:30:12.611" v="475" actId="478"/>
          <ac:cxnSpMkLst>
            <pc:docMk/>
            <pc:sldMk cId="1375948336" sldId="341"/>
            <ac:cxnSpMk id="20" creationId="{2BCA2C0A-F3DE-604E-AB55-2EFCAA51EB60}"/>
          </ac:cxnSpMkLst>
        </pc:cxnChg>
      </pc:sldChg>
      <pc:sldChg chg="addSp delSp modSp add mod">
        <pc:chgData name="MUSA SADAK" userId="9e184e14-c669-48c0-b1bc-f5bb4059974e" providerId="ADAL" clId="{9F028E12-0910-C349-9B08-FBAB6FD00057}" dt="2021-05-29T07:40:50.748" v="1178" actId="1076"/>
        <pc:sldMkLst>
          <pc:docMk/>
          <pc:sldMk cId="3779358982" sldId="342"/>
        </pc:sldMkLst>
        <pc:cxnChg chg="add mod">
          <ac:chgData name="MUSA SADAK" userId="9e184e14-c669-48c0-b1bc-f5bb4059974e" providerId="ADAL" clId="{9F028E12-0910-C349-9B08-FBAB6FD00057}" dt="2021-05-29T07:39:50.035" v="1166" actId="14100"/>
          <ac:cxnSpMkLst>
            <pc:docMk/>
            <pc:sldMk cId="3779358982" sldId="342"/>
            <ac:cxnSpMk id="14" creationId="{B86283F2-44F5-9047-A5FD-14697F2D69EB}"/>
          </ac:cxnSpMkLst>
        </pc:cxnChg>
        <pc:cxnChg chg="add mod">
          <ac:chgData name="MUSA SADAK" userId="9e184e14-c669-48c0-b1bc-f5bb4059974e" providerId="ADAL" clId="{9F028E12-0910-C349-9B08-FBAB6FD00057}" dt="2021-05-29T07:40:00.099" v="1168" actId="1076"/>
          <ac:cxnSpMkLst>
            <pc:docMk/>
            <pc:sldMk cId="3779358982" sldId="342"/>
            <ac:cxnSpMk id="16" creationId="{088E2654-69C6-0C46-9CB2-55305D988074}"/>
          </ac:cxnSpMkLst>
        </pc:cxnChg>
        <pc:cxnChg chg="add mod">
          <ac:chgData name="MUSA SADAK" userId="9e184e14-c669-48c0-b1bc-f5bb4059974e" providerId="ADAL" clId="{9F028E12-0910-C349-9B08-FBAB6FD00057}" dt="2021-05-29T07:40:17.908" v="1171" actId="14100"/>
          <ac:cxnSpMkLst>
            <pc:docMk/>
            <pc:sldMk cId="3779358982" sldId="342"/>
            <ac:cxnSpMk id="17" creationId="{6613DEFD-FB14-BD48-AA19-4DB6BBB7268F}"/>
          </ac:cxnSpMkLst>
        </pc:cxnChg>
        <pc:cxnChg chg="add del mod">
          <ac:chgData name="MUSA SADAK" userId="9e184e14-c669-48c0-b1bc-f5bb4059974e" providerId="ADAL" clId="{9F028E12-0910-C349-9B08-FBAB6FD00057}" dt="2021-05-29T07:40:35.042" v="1174" actId="478"/>
          <ac:cxnSpMkLst>
            <pc:docMk/>
            <pc:sldMk cId="3779358982" sldId="342"/>
            <ac:cxnSpMk id="19" creationId="{DFC7D25B-D5B8-9E41-AA8A-1B7EFFF1C35B}"/>
          </ac:cxnSpMkLst>
        </pc:cxnChg>
        <pc:cxnChg chg="add mod">
          <ac:chgData name="MUSA SADAK" userId="9e184e14-c669-48c0-b1bc-f5bb4059974e" providerId="ADAL" clId="{9F028E12-0910-C349-9B08-FBAB6FD00057}" dt="2021-05-29T07:40:45.921" v="1176" actId="1076"/>
          <ac:cxnSpMkLst>
            <pc:docMk/>
            <pc:sldMk cId="3779358982" sldId="342"/>
            <ac:cxnSpMk id="20" creationId="{A032F876-6DC1-FF4F-98EC-B1545AA04356}"/>
          </ac:cxnSpMkLst>
        </pc:cxnChg>
        <pc:cxnChg chg="add mod">
          <ac:chgData name="MUSA SADAK" userId="9e184e14-c669-48c0-b1bc-f5bb4059974e" providerId="ADAL" clId="{9F028E12-0910-C349-9B08-FBAB6FD00057}" dt="2021-05-29T07:40:50.748" v="1178" actId="1076"/>
          <ac:cxnSpMkLst>
            <pc:docMk/>
            <pc:sldMk cId="3779358982" sldId="342"/>
            <ac:cxnSpMk id="21" creationId="{6CD045D4-43BF-AD43-9E2A-1D6647577AFF}"/>
          </ac:cxnSpMkLst>
        </pc:cxnChg>
      </pc:sldChg>
      <pc:sldChg chg="add del">
        <pc:chgData name="MUSA SADAK" userId="9e184e14-c669-48c0-b1bc-f5bb4059974e" providerId="ADAL" clId="{9F028E12-0910-C349-9B08-FBAB6FD00057}" dt="2021-05-29T07:38:22.135" v="1158" actId="2696"/>
        <pc:sldMkLst>
          <pc:docMk/>
          <pc:sldMk cId="4202843365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CC539-80A9-B542-8F5D-0B1E0154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46.204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56.157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3119 350 24575,'56'0'0,"17"0"0,-1 0 0,20 0 0,-12 0-492,-17 0 0,3 0 0,-10 0 0,2 0 107,28 0 1,2 0-108,-8 0 0,-1 0 0,6 0 0,-1 0 478,-6 0 1,-1 0 50,-5 0 1,-1 0-38,-9 0 0,-1 0 0,2 0 0,-3 0-72,19 0 72,18 0 0,-43 0 983,17 0-794,-16 0 794,-16 0 0,-3 0 0,-18 0-468,-1 0-422,-10 0-93,0 0 0,-33 4 0,-1 0 0,-35 5 0,-2 0 0,-14 0 0,-16-3-492,38-1 0,-2 0 321,-2-2 1,-2 1 170,-5 2 0,0 0 0,0-3 0,0 0 0,-5 3 0,0 0 0,-1-2 0,0-1 0,-5 0 0,0 1-492,0 2 0,0 0 185,0-3 1,0 1 306,0 0 0,0-1 0,5 0 0,0 0 0,0-3 0,2 0-217,11 0 0,4 0 217,-36 0 0,10 0 0,24 0 0,0 0 0,10 0 983,16 0-782,5-3 782,9 3-301,7-5-175,5 5-507,41-2 0,1 2 0,37 0 0,-4 0 0,2-4 0,7 2 0,-19-2 0,14 4 0,-26 0 0,14 0 0,-17 0 0,-11-2 0,-7 1 0,-12-2 0,-4 1 0,-63-3 0,6 2 0,-9-3 0,-6 1-492,11 4 0,-2 1 63,-36-6 0,-3 0 429,29 2 0,-2 1 0,-2 1 0,-5-1 0,5 0 0,0-3 0,2 1 0,-14 5 0,2-1-324,23-4 0,2 0 324,-7 5 0,3-1 0,-13-6-32,-24 5 32,28-6 0,9 4 0,14 0 983,14-2-191,2 5-82,15-3-710,-1 1 37,7 1-37,32-6 0,-14 4 0,37-6 0,-17 3 0,5-1 0,4 0 0,-5 1 0,-5 0 0,-5 1 0,-10 2 0,-3-1 0,-7 5 0,-36-11 0,-6 4 0,-39-3 0,-5 2 0,-8 6-366,36-2 1,-1-1 365,-45-1 0,19-4 0,-3 0 0,30-2 0,-12 2 0,14-1 0,12 3 0,10 2 0,5 2 731,9-1-731,2 5 0,4-4 0,1-3 0,-1 1 0,-2-4 0,-4 5 0,-5-1 0,-4 0 0,-4-3 0,-5 1 0,3-1 0,-7 1 0,3-2 0,0 2 0,2-2 0,-1 3 0,8 4 0,-7-4 0,12 4 0,-3 0 0,4-3 0,3 6 0,0-3 0,5 3 0,-1 0 0,-2-2 0,2 2 0,-2-2 0,5 2 0,-3 0 0,2 0 0,-1 0 0,-3 0 0,4 0 0,-1 0 0,-1 0 0,2 2 0,0 4 0,2 1 0,3 3 0,2-1 0,1 0 0,0 0 0,0 1 0,0 0 0,0 1 0,0 0 0,0-2 0,0 0 0,0 0 0,-3 3 0,3 0 0,-2-3 0,2 0 0,-3-1 0,3 3 0,-2-3 0,2 2 0,0-1 0,0-1 0,0 5 0,0-4 0,2 3 0,-2-2 0,5 0 0,-3-1 0,1-1 0,1 1 0,-1-2 0,0 3 0,2 3 0,-2 1 0,0 3 0,2 0 0,-4 0 0,4 4 0,-4-6 0,4 5 0,-4-9 0,3 2 0,-1-3 0,0-3 0,1 3 0,-2-3 0,2 3 0,0-2 0,2 1 0,-1 0 0,1-3 0,0 3 0,1-3 0,2 3 0,-3-3 0,7 4 0,-5-4 0,10 12 0,-7-8 0,9 13 0,-8-9 0,2 1 0,-4-4 0,0-2 0,0-4 0,0 2 0,-3-2 0,2 0 0,-2-1 0,3 1 0,0 0 0,-3 0 0,3-1 0,-3 1 0,3 0 0,-3-1 0,3-1 0,-3-1 0,1-12 0,-4 3 0,-2-8 0,-2 2 0,0 2 0,0-5 0,0 6 0,0-4 0,-2 5 0,1-1 0,-3-2 0,2 4 0,0-2 0,0 2 0,2-1 0,-2-1 0,0-1 0,-3 4 0,1-3 0,0 3 0,2-1 0,-2-1 0,1-2 0,-1 3 0,-1-3 0,1 6 0,-2-4 0,1 3 0,-3-5 0,3 4 0,1-2 0,-4 2 0,5-1 0,-3-1 0,0 1 0,3 1 0,-3-1 0,4-1 0,-2-2 0,3 1 0,-1 1 0,0-1 0,1 2 0,16 8 0,-3-1 0,19 10 0,-9-3 0,9 1 0,-4 0 0,13 0 0,-12 0 0,13 0 0,-9 0 0,0-3 0,3 3 0,-7-6 0,7 5 0,-3-2 0,0 3 0,4-3 0,-5 2 0,6-2 0,0 0 0,-5 2 0,-2-5 0,-3 2 0,-1-3 0,0 0 0,0 0 0,-4 0 0,3 0 0,-7 0 0,3 0 0,-4 0 0,4 0 0,-3 0 0,3 0 0,-4 0 0,-3 0 0,3 0 0,-3 0 0,-1 0 0,4 2 0,-7-1 0,7 2 0,-4-3 0,4 0 0,5 0 0,10 0 0,-8 0 0,16 3 0,-16-2 0,11 2 0,-3-3 0,5 0 0,-6 0 0,5 0 0,12 0 0,4 0 0,-1 0 0,14 0 0,-23 0 0,26 0 0,-11 0 0,5-4 0,-16 3 0,7-7 0,-9 7 0,7-6 0,-2 3 0,-2 0 0,-9 0 0,10 1 0,-11-1 0,11-1 0,-11-1 0,17 1 0,-23 1 0,15-4 0,-23 8 0,12-7 0,-7 3 0,2 0 0,-4-1 0,-4 1 0,-1 1 0,-4-2 0,1 1 0,-1 1 0,-3-2 0,2 2 0,-5-4 0,5 1 0,5-9 0,-5 5 0,5-5 0,-11 5 0,-3 2 0,0 2 0,-3-1 0,-2-1 0,-23-1 0,3 0 0,-30 1 0,3 0 0,-18-1 0,-8 4 0,-7-3 0,13 7 0,-3-4 0,11 5 0,-5 0 0,-1 0 0,12 0 0,-3 0 0,16 0 0,-4 0 0,10 0 0,1 0 0,1 0 0,6 0 0,-2 0 0,9 0 0,0 0 0,0 0 0,3 0 0,-2 0 0,8 0 0,-5 0 0,6 0 0,-2 0 0,42 2 0,-11 2 0,43-2 0,-15 6 0,13-7 0,8 3 0,23-4-984,-5 4 912,-33-3 1,0-1 71,-4 3 0,0-1-295,5 1 0,-1-1 295,-3-1 0,-1-1 0,4 3 0,-1-1 0,42-2 0,-41 0 0,0 0 0,1 0 0,0 0 0,1 0 0,0 0 0,3 0 0,0 0 0,-4 0 0,0 0 0,-1 0 0,1 0 0,-4 0 0,-1 0 0,30 0 0,-27 0 0,-3 0 0,1 0 0,8 0 0,1 0 0,-3 0 0,35 0 0,-43 0 0,3 0 0,-5 0 983,2 0-874,3 0 516,-10 0-625,-2 0 0,-10 0 0,-1 0 0,-5 0 0,0 0 0,0 0 0,0 0 0,0 0 0,0 0 0,0 0 0,0 0 0,0 0 0,0 0 0,-4 0 0,3 0 0,-3 0 0,4 0 0,0 0 0,0 0 0,5 0 0,-4 0 0,4 0 0,-9 0 0,3 0 0,-3 0 0,0 0 0,3-2 0,-3 1 0,9-2 0,-4 0 0,9 2 0,-5-5 0,6 5 0,-5-2 0,4 0 0,-9 2 0,4-2 0,-5 3 0,0 0 0,0-3 0,-4 2 0,3-2 0,-7 3 0,3 0 0,-4-3 0,0 3 0,1-3 0,-5 3 0,8 0 0,-9 0 0,8 0 0,-9 0 0,2 0 0,-3 0 0,3 0 0,-2 0 0,2 0 0,-4 0 0,1 0 0,0 0 0,0 0 0,-1 0 0,1 0 0,-2 2 0,-1 5 0,-3 2 0,-2 1 0,-2 1 0,-3-5 0,-2 2 0,-1 0 0,-2-1 0,3-1 0,-3 3 0,2-4 0,-3 1 0,1 0 0,-1-4 0,0 4 0,0-1 0,-2-1 0,1-1 0,-2 1 0,2-1 0,-3 0 0,3 1 0,-4-1 0,1-1 0,3 3 0,-3-3 0,0 4 0,-1-1 0,-3-2 0,-5 2 0,4-1 0,-7 2 0,-2 1 0,0-4 0,-4 4 0,5-4 0,-5 1 0,4-1 0,-4 0 0,9-3 0,-3 6 0,3-5 0,0 2 0,-3-3 0,7 0 0,-8 3 0,4-3 0,-4 3 0,0-3 0,4 0 0,-3 0 0,3 0 0,-9 0 0,-1 3 0,0-2 0,-4 6 0,5-3 0,-6 3 0,5-3 0,-4 2 0,9-2 0,-4 0 0,9 2 0,-3-3 0,7 0 0,-3 3 0,4-6 0,0 3 0,-5 0 0,4-2 0,-7 4 0,3-4 0,-4 2 0,0-3 0,4 0 0,-3 0 0,2 0 0,1 0 0,1 0 0,0 0 0,-2 0 0,1 0 0,0 0 0,9 0 0,-4 0 0,7 0 0,-7 0 0,6-2 0,-2 1 0,4-1 0,-1 2 0,0 0 0,0 0 0,0 0 0,0 0 0,0 0 0,0 0 0,1 0 0,-1 0 0,0 0 0,0 0 0,0-2 0,1 1 0,0-1 0,38 0 0,-12 2 0,54-2 0,-30 2 0,34 0 0,-10 0 0,13 0 0,0 0 0,7 0-559,2 0 559,0 0 0,-37 0 0,1 0 0,38 0 0,-38 0 0,1 0 0,0 0 0,-1 0 0,46 5 0,-44-5 0,-2 1 0,18 3 0,12-4 0,3 0 0,-7 0 0,17 0 0,-43 0 0,8 0 0,-14 0 0,5 0 0,-8 0 0,-14 0 559,-3 0-559,-11 0 0,-1 0 0,-5 0 0,-45 0 0,6 0 0,-37 0 0,6 0 0,-10 0 0,-23 0-492,39 0 0,-3 0 310,-7 1 0,-3-2 182,-1-1 0,-6-1-328,3-2 0,-5-1 0,2 0-164,-20-5 0,-2-1 164,11 3 0,-4 1 0,3-1 0,14 2 0,3 0 0,-2 0 0,-7 1 0,-2 1 0,0 0 154,-4-1 1,-1 1 0,-1 0-155,-3 1 0,-1 1 0,-2 1 82,18 0 0,-2-1 0,1 1 0,4 1-82,-4 1 0,4 0 0,-2 0 0,-15 0 0,-3 0 0,4 0 309,20 0 1,3 0-1,-1 0 19,-9 0 0,-3 0 0,1 0 0,-3 0 0,1 0 0,1 0 0,9 0 0,2 0 0,-1 0 0,-4 0 0,0 0 0,2 0 187,-21 0 1,3 0-188,-1 0 0,2 0 0,10 3 0,2 0 491,3 0 1,0 1-456,-4 5 1,1 0-37,7-2 0,1 0 0,-1 2 0,3 0 983,-28 1 0,4 1 0,26-3-937,-7-2 937,8-2 0,13-4 0,13 0 0,6 0 0,9 3 0,1-3-527,7 3-456,1-3 0,3 2 0,0-2 0,1 4 0,0-1 0,1 2 0,0-2 0,-4 0 0,2-3 0,-4 0 0,1 0 0,-1 0 0,-7 0 0,3 0 0,-7 0 0,6 0 0,-6 0 0,7 0 0,-3 0 0,4 0 0,-4 0 0,6 0 0,-6 0 0,7 0 0,-3 0 0,0 0 0,0 0 0,0 0 0,-1 0 0,1 0 0,3 0 0,-2 0 0,5 0 0,-2 0 0,0 0 0,-1 2 0,0-1 0,-2 2 0,5-3 0,-2 0 0,0 0 0,2 0 0,0 0 0,2 0 0,3 0 0,-6 0 0,3 0 0,0 0 0,-1 0 0,3 0 0,-3 0 0,1-4 0,0-1 0,2-4 0,1 3 0,0-3 0,1 2 0,-1 0 0,-1-3 0,3 5 0,-2-5 0,0 4 0,1-1 0,-1-1 0,-1 2 0,2 0 0,-2-1 0,1 0 0,3-3 0,-5 2 0,5-1 0,-3 0 0,2 1 0,0 0 0,2-2 0,0 2 0,8-3 0,0 5 0,9-1 0,-2 1 0,4 1 0,4-2 0,2 1 0,7-1 0,-2 4 0,19-5 0,-7 7 0,5-3 0,1 1 0,-8 2 0,11-3 0,-6 4 0,10 0 0,-8 0 0,5 0 0,3 0 0,-14 0 0,15 0 0,-11 0 0,18 9 0,-19-4 0,17 11 0,-20-4 0,16 9 0,-15-8 0,12 11 0,-19-12 0,21 12 0,-19-9 0,12 9 0,-15-10 0,1 7 0,3-5 0,-8 1 0,3-3 0,-5-4 0,0 2 0,-4-5 0,-1 2 0,-7-4 0,-1 0 0,-6-2 0,2-1 0,-3-2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739315E8-B7C8-584E-9FB4-F2CF035C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581F7-20DF-4348-A388-42F2532747DC}" type="slidenum">
              <a:rPr lang="en-US" sz="1200" i="0"/>
              <a:pPr/>
              <a:t>1</a:t>
            </a:fld>
            <a:endParaRPr lang="en-US" sz="1200" i="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Introduction of me.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Musa</a:t>
            </a:r>
            <a:r>
              <a:rPr lang="en-US" baseline="0" dirty="0">
                <a:ea typeface="ＭＳ Ｐゴシック" charset="0"/>
              </a:rPr>
              <a:t> Sadak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Mathematics Education 2</a:t>
            </a:r>
            <a:r>
              <a:rPr lang="en-US" baseline="30000" dirty="0">
                <a:ea typeface="ＭＳ Ｐゴシック" charset="0"/>
              </a:rPr>
              <a:t>nd</a:t>
            </a:r>
            <a:r>
              <a:rPr lang="en-US" baseline="0" dirty="0">
                <a:ea typeface="ＭＳ Ｐゴシック" charset="0"/>
              </a:rPr>
              <a:t> Year Doctoral Student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In this paper, TIMSS and National Placement Tests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14189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14983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097091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90968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835517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72140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286347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1550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65579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9206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D003C-6BF2-BB42-86BA-85851643A973}" type="slidenum">
              <a:rPr lang="en-US" sz="1200" i="0"/>
              <a:pPr/>
              <a:t>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52692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015792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22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261014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23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827998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24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99429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25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010492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26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39423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27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50837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28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46202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3566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17627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07465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32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517174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33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955527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34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13207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35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3271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76908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26677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1389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9247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0495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5347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C4D-92AA-FD4A-A53D-0225E6E2BECE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67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2DBD-319D-1B41-8232-DD9CF67E211C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0964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0B8F-1AF9-D04E-9D03-BAFEA91D5005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55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F871-C227-5A4F-AAAE-DF181A2DC191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7527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7796-16F5-E648-9716-286047B66FCC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29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26F7-7787-854C-BB79-3CB06F26B8EE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1829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B4F8-788B-A54B-9641-70D0056EE046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40562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FBE2-22F7-D345-88F2-0A281717F588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318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CFD-3532-8B48-A3C9-673E7CB85D72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9398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1BD6-5551-C243-A5AE-6D61D3353945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8919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fld id="{5F2FD48E-BCDD-5E4F-881E-97505A37CA94}" type="datetime4">
              <a:rPr lang="en-US"/>
              <a:pPr>
                <a:defRPr/>
              </a:pPr>
              <a:t>May 29, 2021</a:t>
            </a:fld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8.xml"/><Relationship Id="rId5" Type="http://schemas.openxmlformats.org/officeDocument/2006/relationships/customXml" Target="../ink/ink53.xml"/><Relationship Id="rId10" Type="http://schemas.openxmlformats.org/officeDocument/2006/relationships/customXml" Target="../ink/ink57.xml"/><Relationship Id="rId4" Type="http://schemas.openxmlformats.org/officeDocument/2006/relationships/image" Target="../media/image5.png"/><Relationship Id="rId9" Type="http://schemas.openxmlformats.org/officeDocument/2006/relationships/customXml" Target="../ink/ink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65.xml"/><Relationship Id="rId5" Type="http://schemas.openxmlformats.org/officeDocument/2006/relationships/customXml" Target="../ink/ink60.xml"/><Relationship Id="rId10" Type="http://schemas.openxmlformats.org/officeDocument/2006/relationships/customXml" Target="../ink/ink64.xml"/><Relationship Id="rId4" Type="http://schemas.openxmlformats.org/officeDocument/2006/relationships/image" Target="../media/image5.png"/><Relationship Id="rId9" Type="http://schemas.openxmlformats.org/officeDocument/2006/relationships/customXml" Target="../ink/ink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2.xml"/><Relationship Id="rId5" Type="http://schemas.openxmlformats.org/officeDocument/2006/relationships/customXml" Target="../ink/ink67.xml"/><Relationship Id="rId10" Type="http://schemas.openxmlformats.org/officeDocument/2006/relationships/customXml" Target="../ink/ink71.xml"/><Relationship Id="rId4" Type="http://schemas.openxmlformats.org/officeDocument/2006/relationships/image" Target="../media/image5.png"/><Relationship Id="rId9" Type="http://schemas.openxmlformats.org/officeDocument/2006/relationships/customXml" Target="../ink/ink7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9.xml"/><Relationship Id="rId5" Type="http://schemas.openxmlformats.org/officeDocument/2006/relationships/customXml" Target="../ink/ink74.xml"/><Relationship Id="rId10" Type="http://schemas.openxmlformats.org/officeDocument/2006/relationships/customXml" Target="../ink/ink78.xml"/><Relationship Id="rId4" Type="http://schemas.openxmlformats.org/officeDocument/2006/relationships/image" Target="../media/image5.png"/><Relationship Id="rId9" Type="http://schemas.openxmlformats.org/officeDocument/2006/relationships/customXml" Target="../ink/ink7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6.xml"/><Relationship Id="rId5" Type="http://schemas.openxmlformats.org/officeDocument/2006/relationships/customXml" Target="../ink/ink81.xml"/><Relationship Id="rId10" Type="http://schemas.openxmlformats.org/officeDocument/2006/relationships/customXml" Target="../ink/ink85.xml"/><Relationship Id="rId4" Type="http://schemas.openxmlformats.org/officeDocument/2006/relationships/image" Target="../media/image5.png"/><Relationship Id="rId9" Type="http://schemas.openxmlformats.org/officeDocument/2006/relationships/customXml" Target="../ink/ink8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3.xml"/><Relationship Id="rId5" Type="http://schemas.openxmlformats.org/officeDocument/2006/relationships/customXml" Target="../ink/ink88.xml"/><Relationship Id="rId10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9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0.xml"/><Relationship Id="rId5" Type="http://schemas.openxmlformats.org/officeDocument/2006/relationships/customXml" Target="../ink/ink95.xml"/><Relationship Id="rId10" Type="http://schemas.openxmlformats.org/officeDocument/2006/relationships/customXml" Target="../ink/ink99.xml"/><Relationship Id="rId4" Type="http://schemas.openxmlformats.org/officeDocument/2006/relationships/image" Target="../media/image5.png"/><Relationship Id="rId9" Type="http://schemas.openxmlformats.org/officeDocument/2006/relationships/customXml" Target="../ink/ink9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7.xml"/><Relationship Id="rId5" Type="http://schemas.openxmlformats.org/officeDocument/2006/relationships/customXml" Target="../ink/ink102.xml"/><Relationship Id="rId10" Type="http://schemas.openxmlformats.org/officeDocument/2006/relationships/customXml" Target="../ink/ink106.xml"/><Relationship Id="rId4" Type="http://schemas.openxmlformats.org/officeDocument/2006/relationships/image" Target="../media/image5.png"/><Relationship Id="rId9" Type="http://schemas.openxmlformats.org/officeDocument/2006/relationships/customXml" Target="../ink/ink10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14.xml"/><Relationship Id="rId5" Type="http://schemas.openxmlformats.org/officeDocument/2006/relationships/customXml" Target="../ink/ink109.xml"/><Relationship Id="rId10" Type="http://schemas.openxmlformats.org/officeDocument/2006/relationships/customXml" Target="../ink/ink113.xml"/><Relationship Id="rId4" Type="http://schemas.openxmlformats.org/officeDocument/2006/relationships/image" Target="../media/image5.png"/><Relationship Id="rId9" Type="http://schemas.openxmlformats.org/officeDocument/2006/relationships/customXml" Target="../ink/ink1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customXml" Target="../ink/ink115.xml"/><Relationship Id="rId7" Type="http://schemas.openxmlformats.org/officeDocument/2006/relationships/customXml" Target="../ink/ink11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1.xml"/><Relationship Id="rId5" Type="http://schemas.openxmlformats.org/officeDocument/2006/relationships/customXml" Target="../ink/ink116.xml"/><Relationship Id="rId10" Type="http://schemas.openxmlformats.org/officeDocument/2006/relationships/customXml" Target="../ink/ink120.xml"/><Relationship Id="rId4" Type="http://schemas.openxmlformats.org/officeDocument/2006/relationships/image" Target="../media/image5.png"/><Relationship Id="rId9" Type="http://schemas.openxmlformats.org/officeDocument/2006/relationships/customXml" Target="../ink/ink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8.xml"/><Relationship Id="rId5" Type="http://schemas.openxmlformats.org/officeDocument/2006/relationships/customXml" Target="../ink/ink123.xml"/><Relationship Id="rId10" Type="http://schemas.openxmlformats.org/officeDocument/2006/relationships/customXml" Target="../ink/ink127.xml"/><Relationship Id="rId4" Type="http://schemas.openxmlformats.org/officeDocument/2006/relationships/image" Target="../media/image5.png"/><Relationship Id="rId9" Type="http://schemas.openxmlformats.org/officeDocument/2006/relationships/customXml" Target="../ink/ink1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35.xml"/><Relationship Id="rId5" Type="http://schemas.openxmlformats.org/officeDocument/2006/relationships/customXml" Target="../ink/ink130.xml"/><Relationship Id="rId10" Type="http://schemas.openxmlformats.org/officeDocument/2006/relationships/customXml" Target="../ink/ink134.xml"/><Relationship Id="rId4" Type="http://schemas.openxmlformats.org/officeDocument/2006/relationships/image" Target="../media/image5.png"/><Relationship Id="rId9" Type="http://schemas.openxmlformats.org/officeDocument/2006/relationships/customXml" Target="../ink/ink13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1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2.xml"/><Relationship Id="rId5" Type="http://schemas.openxmlformats.org/officeDocument/2006/relationships/customXml" Target="../ink/ink137.xml"/><Relationship Id="rId10" Type="http://schemas.openxmlformats.org/officeDocument/2006/relationships/customXml" Target="../ink/ink141.xml"/><Relationship Id="rId4" Type="http://schemas.openxmlformats.org/officeDocument/2006/relationships/image" Target="../media/image5.png"/><Relationship Id="rId9" Type="http://schemas.openxmlformats.org/officeDocument/2006/relationships/customXml" Target="../ink/ink1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11.png"/><Relationship Id="rId3" Type="http://schemas.openxmlformats.org/officeDocument/2006/relationships/customXml" Target="../ink/ink143.xml"/><Relationship Id="rId7" Type="http://schemas.openxmlformats.org/officeDocument/2006/relationships/customXml" Target="../ink/ink14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9.xml"/><Relationship Id="rId5" Type="http://schemas.openxmlformats.org/officeDocument/2006/relationships/customXml" Target="../ink/ink144.xml"/><Relationship Id="rId10" Type="http://schemas.openxmlformats.org/officeDocument/2006/relationships/customXml" Target="../ink/ink148.xml"/><Relationship Id="rId4" Type="http://schemas.openxmlformats.org/officeDocument/2006/relationships/image" Target="../media/image5.png"/><Relationship Id="rId9" Type="http://schemas.openxmlformats.org/officeDocument/2006/relationships/customXml" Target="../ink/ink14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1.png"/><Relationship Id="rId3" Type="http://schemas.openxmlformats.org/officeDocument/2006/relationships/customXml" Target="../ink/ink150.xml"/><Relationship Id="rId7" Type="http://schemas.openxmlformats.org/officeDocument/2006/relationships/customXml" Target="../ink/ink15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56.xml"/><Relationship Id="rId5" Type="http://schemas.openxmlformats.org/officeDocument/2006/relationships/customXml" Target="../ink/ink151.xml"/><Relationship Id="rId10" Type="http://schemas.openxmlformats.org/officeDocument/2006/relationships/customXml" Target="../ink/ink155.xml"/><Relationship Id="rId4" Type="http://schemas.openxmlformats.org/officeDocument/2006/relationships/image" Target="../media/image5.png"/><Relationship Id="rId9" Type="http://schemas.openxmlformats.org/officeDocument/2006/relationships/customXml" Target="../ink/ink15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0.xml"/><Relationship Id="rId13" Type="http://schemas.openxmlformats.org/officeDocument/2006/relationships/image" Target="../media/image11.png"/><Relationship Id="rId3" Type="http://schemas.openxmlformats.org/officeDocument/2006/relationships/customXml" Target="../ink/ink157.xml"/><Relationship Id="rId7" Type="http://schemas.openxmlformats.org/officeDocument/2006/relationships/customXml" Target="../ink/ink15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63.xml"/><Relationship Id="rId5" Type="http://schemas.openxmlformats.org/officeDocument/2006/relationships/customXml" Target="../ink/ink158.xml"/><Relationship Id="rId10" Type="http://schemas.openxmlformats.org/officeDocument/2006/relationships/customXml" Target="../ink/ink162.xml"/><Relationship Id="rId4" Type="http://schemas.openxmlformats.org/officeDocument/2006/relationships/image" Target="../media/image5.png"/><Relationship Id="rId9" Type="http://schemas.openxmlformats.org/officeDocument/2006/relationships/customXml" Target="../ink/ink161.xml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.xml"/><Relationship Id="rId13" Type="http://schemas.openxmlformats.org/officeDocument/2006/relationships/image" Target="../media/image11.png"/><Relationship Id="rId3" Type="http://schemas.openxmlformats.org/officeDocument/2006/relationships/customXml" Target="../ink/ink164.xml"/><Relationship Id="rId7" Type="http://schemas.openxmlformats.org/officeDocument/2006/relationships/customXml" Target="../ink/ink16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70.xml"/><Relationship Id="rId5" Type="http://schemas.openxmlformats.org/officeDocument/2006/relationships/customXml" Target="../ink/ink165.xml"/><Relationship Id="rId10" Type="http://schemas.openxmlformats.org/officeDocument/2006/relationships/customXml" Target="../ink/ink169.xml"/><Relationship Id="rId4" Type="http://schemas.openxmlformats.org/officeDocument/2006/relationships/image" Target="../media/image5.png"/><Relationship Id="rId9" Type="http://schemas.openxmlformats.org/officeDocument/2006/relationships/customXml" Target="../ink/ink168.xml"/><Relationship Id="rId1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4.xml"/><Relationship Id="rId13" Type="http://schemas.openxmlformats.org/officeDocument/2006/relationships/image" Target="../media/image11.png"/><Relationship Id="rId3" Type="http://schemas.openxmlformats.org/officeDocument/2006/relationships/customXml" Target="../ink/ink171.xml"/><Relationship Id="rId7" Type="http://schemas.openxmlformats.org/officeDocument/2006/relationships/customXml" Target="../ink/ink17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77.xml"/><Relationship Id="rId5" Type="http://schemas.openxmlformats.org/officeDocument/2006/relationships/customXml" Target="../ink/ink172.xml"/><Relationship Id="rId10" Type="http://schemas.openxmlformats.org/officeDocument/2006/relationships/customXml" Target="../ink/ink176.xml"/><Relationship Id="rId4" Type="http://schemas.openxmlformats.org/officeDocument/2006/relationships/image" Target="../media/image5.png"/><Relationship Id="rId9" Type="http://schemas.openxmlformats.org/officeDocument/2006/relationships/customXml" Target="../ink/ink175.xml"/><Relationship Id="rId1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11.png"/><Relationship Id="rId3" Type="http://schemas.openxmlformats.org/officeDocument/2006/relationships/customXml" Target="../ink/ink178.xml"/><Relationship Id="rId7" Type="http://schemas.openxmlformats.org/officeDocument/2006/relationships/customXml" Target="../ink/ink18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84.xml"/><Relationship Id="rId5" Type="http://schemas.openxmlformats.org/officeDocument/2006/relationships/customXml" Target="../ink/ink179.xml"/><Relationship Id="rId10" Type="http://schemas.openxmlformats.org/officeDocument/2006/relationships/customXml" Target="../ink/ink183.xml"/><Relationship Id="rId4" Type="http://schemas.openxmlformats.org/officeDocument/2006/relationships/image" Target="../media/image5.png"/><Relationship Id="rId9" Type="http://schemas.openxmlformats.org/officeDocument/2006/relationships/customXml" Target="../ink/ink182.xml"/><Relationship Id="rId1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8.xml"/><Relationship Id="rId3" Type="http://schemas.openxmlformats.org/officeDocument/2006/relationships/customXml" Target="../ink/ink185.xml"/><Relationship Id="rId7" Type="http://schemas.openxmlformats.org/officeDocument/2006/relationships/customXml" Target="../ink/ink18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91.xml"/><Relationship Id="rId5" Type="http://schemas.openxmlformats.org/officeDocument/2006/relationships/customXml" Target="../ink/ink186.xml"/><Relationship Id="rId10" Type="http://schemas.openxmlformats.org/officeDocument/2006/relationships/customXml" Target="../ink/ink190.xml"/><Relationship Id="rId4" Type="http://schemas.openxmlformats.org/officeDocument/2006/relationships/image" Target="../media/image5.png"/><Relationship Id="rId9" Type="http://schemas.openxmlformats.org/officeDocument/2006/relationships/customXml" Target="../ink/ink18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.xml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5.xml"/><Relationship Id="rId3" Type="http://schemas.openxmlformats.org/officeDocument/2006/relationships/customXml" Target="../ink/ink192.xml"/><Relationship Id="rId7" Type="http://schemas.openxmlformats.org/officeDocument/2006/relationships/customXml" Target="../ink/ink19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98.xml"/><Relationship Id="rId5" Type="http://schemas.openxmlformats.org/officeDocument/2006/relationships/customXml" Target="../ink/ink193.xml"/><Relationship Id="rId10" Type="http://schemas.openxmlformats.org/officeDocument/2006/relationships/customXml" Target="../ink/ink197.xml"/><Relationship Id="rId4" Type="http://schemas.openxmlformats.org/officeDocument/2006/relationships/image" Target="../media/image5.png"/><Relationship Id="rId9" Type="http://schemas.openxmlformats.org/officeDocument/2006/relationships/customXml" Target="../ink/ink19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1.xml"/><Relationship Id="rId13" Type="http://schemas.openxmlformats.org/officeDocument/2006/relationships/image" Target="../media/image3.jpeg"/><Relationship Id="rId3" Type="http://schemas.openxmlformats.org/officeDocument/2006/relationships/customXml" Target="../ink/ink199.xml"/><Relationship Id="rId7" Type="http://schemas.openxmlformats.org/officeDocument/2006/relationships/image" Target="../media/image3.png"/><Relationship Id="rId12" Type="http://schemas.openxmlformats.org/officeDocument/2006/relationships/customXml" Target="../ink/ink20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.xml"/><Relationship Id="rId11" Type="http://schemas.openxmlformats.org/officeDocument/2006/relationships/customXml" Target="../ink/ink204.xml"/><Relationship Id="rId5" Type="http://schemas.openxmlformats.org/officeDocument/2006/relationships/image" Target="../media/image5.png"/><Relationship Id="rId10" Type="http://schemas.openxmlformats.org/officeDocument/2006/relationships/customXml" Target="../ink/ink203.xml"/><Relationship Id="rId9" Type="http://schemas.openxmlformats.org/officeDocument/2006/relationships/customXml" Target="../ink/ink202.xml"/><Relationship Id="rId1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9.xml"/><Relationship Id="rId13" Type="http://schemas.openxmlformats.org/officeDocument/2006/relationships/image" Target="../media/image15.png"/><Relationship Id="rId3" Type="http://schemas.openxmlformats.org/officeDocument/2006/relationships/customXml" Target="../ink/ink206.xml"/><Relationship Id="rId7" Type="http://schemas.openxmlformats.org/officeDocument/2006/relationships/customXml" Target="../ink/ink20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12.xml"/><Relationship Id="rId5" Type="http://schemas.openxmlformats.org/officeDocument/2006/relationships/customXml" Target="../ink/ink207.xml"/><Relationship Id="rId10" Type="http://schemas.openxmlformats.org/officeDocument/2006/relationships/customXml" Target="../ink/ink211.xml"/><Relationship Id="rId4" Type="http://schemas.openxmlformats.org/officeDocument/2006/relationships/image" Target="../media/image5.png"/><Relationship Id="rId9" Type="http://schemas.openxmlformats.org/officeDocument/2006/relationships/customXml" Target="../ink/ink2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6.xml"/><Relationship Id="rId13" Type="http://schemas.openxmlformats.org/officeDocument/2006/relationships/image" Target="../media/image15.png"/><Relationship Id="rId3" Type="http://schemas.openxmlformats.org/officeDocument/2006/relationships/customXml" Target="../ink/ink213.xml"/><Relationship Id="rId7" Type="http://schemas.openxmlformats.org/officeDocument/2006/relationships/customXml" Target="../ink/ink21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19.xml"/><Relationship Id="rId5" Type="http://schemas.openxmlformats.org/officeDocument/2006/relationships/customXml" Target="../ink/ink214.xml"/><Relationship Id="rId10" Type="http://schemas.openxmlformats.org/officeDocument/2006/relationships/customXml" Target="../ink/ink218.xml"/><Relationship Id="rId4" Type="http://schemas.openxmlformats.org/officeDocument/2006/relationships/image" Target="../media/image5.png"/><Relationship Id="rId9" Type="http://schemas.openxmlformats.org/officeDocument/2006/relationships/customXml" Target="../ink/ink217.xml"/><Relationship Id="rId1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3.xml"/><Relationship Id="rId13" Type="http://schemas.openxmlformats.org/officeDocument/2006/relationships/image" Target="../media/image16.png"/><Relationship Id="rId3" Type="http://schemas.openxmlformats.org/officeDocument/2006/relationships/customXml" Target="../ink/ink220.xml"/><Relationship Id="rId7" Type="http://schemas.openxmlformats.org/officeDocument/2006/relationships/customXml" Target="../ink/ink22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26.xml"/><Relationship Id="rId5" Type="http://schemas.openxmlformats.org/officeDocument/2006/relationships/customXml" Target="../ink/ink221.xml"/><Relationship Id="rId10" Type="http://schemas.openxmlformats.org/officeDocument/2006/relationships/customXml" Target="../ink/ink225.xml"/><Relationship Id="rId4" Type="http://schemas.openxmlformats.org/officeDocument/2006/relationships/image" Target="../media/image5.png"/><Relationship Id="rId9" Type="http://schemas.openxmlformats.org/officeDocument/2006/relationships/customXml" Target="../ink/ink22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0.xml"/><Relationship Id="rId13" Type="http://schemas.openxmlformats.org/officeDocument/2006/relationships/image" Target="../media/image16.png"/><Relationship Id="rId3" Type="http://schemas.openxmlformats.org/officeDocument/2006/relationships/customXml" Target="../ink/ink227.xml"/><Relationship Id="rId7" Type="http://schemas.openxmlformats.org/officeDocument/2006/relationships/customXml" Target="../ink/ink22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33.xml"/><Relationship Id="rId5" Type="http://schemas.openxmlformats.org/officeDocument/2006/relationships/customXml" Target="../ink/ink228.xml"/><Relationship Id="rId10" Type="http://schemas.openxmlformats.org/officeDocument/2006/relationships/customXml" Target="../ink/ink232.xml"/><Relationship Id="rId4" Type="http://schemas.openxmlformats.org/officeDocument/2006/relationships/image" Target="../media/image5.png"/><Relationship Id="rId9" Type="http://schemas.openxmlformats.org/officeDocument/2006/relationships/customXml" Target="../ink/ink2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6.xml"/><Relationship Id="rId5" Type="http://schemas.openxmlformats.org/officeDocument/2006/relationships/customXml" Target="../ink/ink11.xml"/><Relationship Id="rId10" Type="http://schemas.openxmlformats.org/officeDocument/2006/relationships/customXml" Target="../ink/ink15.xml"/><Relationship Id="rId4" Type="http://schemas.openxmlformats.org/officeDocument/2006/relationships/image" Target="../media/image50.png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8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0" Type="http://schemas.openxmlformats.org/officeDocument/2006/relationships/customXml" Target="../ink/ink22.xml"/><Relationship Id="rId4" Type="http://schemas.openxmlformats.org/officeDocument/2006/relationships/image" Target="../media/image50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9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0.xml"/><Relationship Id="rId5" Type="http://schemas.openxmlformats.org/officeDocument/2006/relationships/customXml" Target="../ink/ink25.xml"/><Relationship Id="rId10" Type="http://schemas.openxmlformats.org/officeDocument/2006/relationships/customXml" Target="../ink/ink29.xml"/><Relationship Id="rId4" Type="http://schemas.openxmlformats.org/officeDocument/2006/relationships/image" Target="../media/image50.png"/><Relationship Id="rId9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0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7.xml"/><Relationship Id="rId5" Type="http://schemas.openxmlformats.org/officeDocument/2006/relationships/customXml" Target="../ink/ink32.xml"/><Relationship Id="rId10" Type="http://schemas.openxmlformats.org/officeDocument/2006/relationships/customXml" Target="../ink/ink36.xml"/><Relationship Id="rId4" Type="http://schemas.openxmlformats.org/officeDocument/2006/relationships/image" Target="../media/image50.png"/><Relationship Id="rId9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6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4.xml"/><Relationship Id="rId5" Type="http://schemas.openxmlformats.org/officeDocument/2006/relationships/customXml" Target="../ink/ink39.xml"/><Relationship Id="rId10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6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1.xml"/><Relationship Id="rId5" Type="http://schemas.openxmlformats.org/officeDocument/2006/relationships/customXml" Target="../ink/ink46.xml"/><Relationship Id="rId10" Type="http://schemas.openxmlformats.org/officeDocument/2006/relationships/customXml" Target="../ink/ink50.xml"/><Relationship Id="rId4" Type="http://schemas.openxmlformats.org/officeDocument/2006/relationships/image" Target="../media/image5.png"/><Relationship Id="rId9" Type="http://schemas.openxmlformats.org/officeDocument/2006/relationships/customXml" Target="../ink/ink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>
            <a:spLocks noGrp="1" noChangeArrowheads="1"/>
          </p:cNvSpPr>
          <p:nvPr>
            <p:ph type="ctrTitle"/>
          </p:nvPr>
        </p:nvSpPr>
        <p:spPr>
          <a:xfrm>
            <a:off x="228596" y="1500254"/>
            <a:ext cx="8686800" cy="776288"/>
          </a:xfrm>
          <a:noFill/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R </a:t>
            </a:r>
            <a:r>
              <a:rPr lang="tr-TR" sz="2400" dirty="0">
                <a:latin typeface="Palatino Linotype" panose="02040502050505030304" pitchFamily="18" charset="0"/>
              </a:rPr>
              <a:t>ile Hiyerarşik Lineer Modelleme (HLM)</a:t>
            </a: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458786" y="3810000"/>
            <a:ext cx="8226425" cy="60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29-30 </a:t>
            </a:r>
            <a:r>
              <a:rPr lang="en-US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May</a:t>
            </a:r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ıs 2021</a:t>
            </a:r>
            <a:endParaRPr lang="tr-TR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3292641" y="2662007"/>
            <a:ext cx="2558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Musa SADAK, </a:t>
            </a:r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Ph.D</a:t>
            </a:r>
            <a:r>
              <a:rPr lang="tr-TR" sz="2000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6547D-6FCF-6544-A1AE-7DEB4B097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4800600"/>
            <a:ext cx="1905001" cy="1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2543850" y="3062117"/>
            <a:ext cx="4056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Fakültesi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Programları ve Öğretim ABD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Hata değeri (artık değer) (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One-level: Y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endParaRPr lang="en-US" sz="1600" dirty="0">
              <a:ea typeface="Calibri"/>
              <a:cs typeface="Times New Roman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Multilevel: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değişkeni 1. seviye değişken iken,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1600" dirty="0">
                <a:latin typeface="Times New Roman"/>
                <a:ea typeface="ＭＳ Ｐゴシック" charset="0"/>
                <a:cs typeface="Times New Roman"/>
              </a:rPr>
              <a:t> değişkeni ise 2. seviye bir değişkendir.</a:t>
            </a:r>
          </a:p>
          <a:p>
            <a:pPr marL="360363" indent="-349250" eaLnBrk="1" hangingPunct="1"/>
            <a:r>
              <a:rPr lang="tr-TR" sz="1600" dirty="0">
                <a:latin typeface="Times New Roman"/>
                <a:ea typeface="ＭＳ Ｐゴシック" charset="0"/>
                <a:cs typeface="Times New Roman"/>
              </a:rPr>
              <a:t>Dikkat edilecek olursa, artık sadece tek bir </a:t>
            </a:r>
            <a:r>
              <a:rPr lang="tr-TR" sz="1600" dirty="0" err="1">
                <a:latin typeface="Times New Roman"/>
                <a:ea typeface="ＭＳ Ｐゴシック" charset="0"/>
                <a:cs typeface="Times New Roman"/>
              </a:rPr>
              <a:t>residual</a:t>
            </a:r>
            <a:r>
              <a:rPr lang="tr-TR" sz="1600" dirty="0">
                <a:latin typeface="Times New Roman"/>
                <a:ea typeface="ＭＳ Ｐゴシック" charset="0"/>
                <a:cs typeface="Times New Roman"/>
              </a:rPr>
              <a:t> değerimiz yoktur. Hem 1. seviye hem de 2. seviye </a:t>
            </a:r>
            <a:r>
              <a:rPr lang="tr-TR" sz="1600" dirty="0" err="1">
                <a:latin typeface="Times New Roman"/>
                <a:ea typeface="ＭＳ Ｐゴシック" charset="0"/>
                <a:cs typeface="Times New Roman"/>
              </a:rPr>
              <a:t>residual</a:t>
            </a:r>
            <a:r>
              <a:rPr lang="tr-TR" sz="1600" dirty="0">
                <a:latin typeface="Times New Roman"/>
                <a:ea typeface="ＭＳ Ｐゴシック" charset="0"/>
                <a:cs typeface="Times New Roman"/>
              </a:rPr>
              <a:t> değerlerimiz oluşmuştur. </a:t>
            </a:r>
          </a:p>
          <a:p>
            <a:pPr marL="360363" indent="-349250" eaLnBrk="1" hangingPunct="1"/>
            <a:r>
              <a:rPr lang="tr-TR" sz="1600" dirty="0">
                <a:latin typeface="Times New Roman"/>
                <a:ea typeface="ＭＳ Ｐゴシック" charset="0"/>
                <a:cs typeface="Times New Roman"/>
              </a:rPr>
              <a:t>Şimdi bu değerlere bakalım.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93585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D9A10-ABC2-E944-AE10-5A352BB936EC}"/>
              </a:ext>
            </a:extLst>
          </p:cNvPr>
          <p:cNvSpPr txBox="1"/>
          <p:nvPr/>
        </p:nvSpPr>
        <p:spPr>
          <a:xfrm>
            <a:off x="2286000" y="19812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i</a:t>
            </a:r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j</a:t>
            </a:r>
            <a:r>
              <a:rPr lang="en-TR" i="0" dirty="0">
                <a:latin typeface="Palatino" pitchFamily="2" charset="77"/>
                <a:ea typeface="Palatino" pitchFamily="2" charset="77"/>
              </a:rPr>
              <a:t> ve </a:t>
            </a:r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j</a:t>
            </a:r>
            <a:r>
              <a:rPr lang="en-TR" i="0" dirty="0">
                <a:latin typeface="Palatino" pitchFamily="2" charset="77"/>
                <a:ea typeface="Palatino" pitchFamily="2" charset="77"/>
              </a:rPr>
              <a:t> indekslerine dikkat edelim</a:t>
            </a:r>
          </a:p>
        </p:txBody>
      </p:sp>
    </p:spTree>
    <p:extLst>
      <p:ext uri="{BB962C8B-B14F-4D97-AF65-F5344CB8AC3E}">
        <p14:creationId xmlns:p14="http://schemas.microsoft.com/office/powerpoint/2010/main" val="61086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424852-34A9-7D44-A35F-8D3A54F1B2BD}"/>
              </a:ext>
            </a:extLst>
          </p:cNvPr>
          <p:cNvCxnSpPr/>
          <p:nvPr/>
        </p:nvCxnSpPr>
        <p:spPr bwMode="auto">
          <a:xfrm>
            <a:off x="2057400" y="1447800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F3BF0-9734-2045-B26F-5FA518F6199E}"/>
              </a:ext>
            </a:extLst>
          </p:cNvPr>
          <p:cNvSpPr txBox="1"/>
          <p:nvPr/>
        </p:nvSpPr>
        <p:spPr>
          <a:xfrm>
            <a:off x="719723" y="244609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Çıktı Değişkeni</a:t>
            </a:r>
          </a:p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(başarı)</a:t>
            </a:r>
          </a:p>
          <a:p>
            <a:pPr algn="ctr"/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Öğrenci</a:t>
            </a:r>
            <a:r>
              <a:rPr lang="en-TR" i="0" baseline="-25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ij</a:t>
            </a:r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18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424852-34A9-7D44-A35F-8D3A54F1B2BD}"/>
              </a:ext>
            </a:extLst>
          </p:cNvPr>
          <p:cNvCxnSpPr/>
          <p:nvPr/>
        </p:nvCxnSpPr>
        <p:spPr bwMode="auto">
          <a:xfrm>
            <a:off x="2895600" y="1447800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F3BF0-9734-2045-B26F-5FA518F6199E}"/>
              </a:ext>
            </a:extLst>
          </p:cNvPr>
          <p:cNvSpPr txBox="1"/>
          <p:nvPr/>
        </p:nvSpPr>
        <p:spPr>
          <a:xfrm>
            <a:off x="1503182" y="2326729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Intercept</a:t>
            </a:r>
          </a:p>
          <a:p>
            <a:pPr algn="ctr"/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(kesişim) </a:t>
            </a:r>
          </a:p>
        </p:txBody>
      </p:sp>
    </p:spTree>
    <p:extLst>
      <p:ext uri="{BB962C8B-B14F-4D97-AF65-F5344CB8AC3E}">
        <p14:creationId xmlns:p14="http://schemas.microsoft.com/office/powerpoint/2010/main" val="32585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424852-34A9-7D44-A35F-8D3A54F1B2BD}"/>
              </a:ext>
            </a:extLst>
          </p:cNvPr>
          <p:cNvCxnSpPr/>
          <p:nvPr/>
        </p:nvCxnSpPr>
        <p:spPr bwMode="auto">
          <a:xfrm>
            <a:off x="4038600" y="1352611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F3BF0-9734-2045-B26F-5FA518F6199E}"/>
              </a:ext>
            </a:extLst>
          </p:cNvPr>
          <p:cNvSpPr txBox="1"/>
          <p:nvPr/>
        </p:nvSpPr>
        <p:spPr>
          <a:xfrm>
            <a:off x="2611967" y="2362200"/>
            <a:ext cx="2874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Seviye – 1</a:t>
            </a:r>
          </a:p>
          <a:p>
            <a:pPr algn="ctr"/>
            <a:r>
              <a:rPr lang="en-US" i="0" dirty="0">
                <a:latin typeface="Palatino" pitchFamily="2" charset="77"/>
                <a:ea typeface="Palatino" pitchFamily="2" charset="77"/>
              </a:rPr>
              <a:t>a</a:t>
            </a:r>
            <a:r>
              <a:rPr lang="en-TR" i="0" dirty="0">
                <a:latin typeface="Palatino" pitchFamily="2" charset="77"/>
                <a:ea typeface="Palatino" pitchFamily="2" charset="77"/>
              </a:rPr>
              <a:t>çıklayıcı değişken</a:t>
            </a:r>
          </a:p>
          <a:p>
            <a:pPr algn="ctr"/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Öğrenci</a:t>
            </a:r>
            <a:r>
              <a:rPr lang="en-TR" i="0" baseline="-25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ij</a:t>
            </a:r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1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424852-34A9-7D44-A35F-8D3A54F1B2BD}"/>
              </a:ext>
            </a:extLst>
          </p:cNvPr>
          <p:cNvCxnSpPr/>
          <p:nvPr/>
        </p:nvCxnSpPr>
        <p:spPr bwMode="auto">
          <a:xfrm>
            <a:off x="4038600" y="1352611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65361F36-A2A8-3D4D-A3E9-7E09992C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4030" y="2108971"/>
            <a:ext cx="838525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i="0" kern="0" dirty="0">
                <a:latin typeface="Times New Roman"/>
                <a:ea typeface="Calibri"/>
                <a:cs typeface="Times New Roman"/>
              </a:rPr>
              <a:t>B</a:t>
            </a:r>
            <a:r>
              <a:rPr lang="en-US" sz="3200" i="0" kern="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i="0" kern="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i="0" kern="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i="0" kern="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0" kern="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i="0" kern="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i="0" kern="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FontTx/>
              <a:buNone/>
            </a:pPr>
            <a:endParaRPr lang="tr-TR" sz="1600" i="0" kern="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5A8CE4-2CF7-2149-9655-8F83706F0525}"/>
              </a:ext>
            </a:extLst>
          </p:cNvPr>
          <p:cNvCxnSpPr/>
          <p:nvPr/>
        </p:nvCxnSpPr>
        <p:spPr bwMode="auto">
          <a:xfrm flipH="1">
            <a:off x="2819400" y="2947171"/>
            <a:ext cx="838200" cy="78662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A9AAE-FA4A-BE46-8AF9-0EE58E0BFF4C}"/>
              </a:ext>
            </a:extLst>
          </p:cNvPr>
          <p:cNvSpPr txBox="1"/>
          <p:nvPr/>
        </p:nvSpPr>
        <p:spPr>
          <a:xfrm>
            <a:off x="1143000" y="3909000"/>
            <a:ext cx="236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Seviye – 1 etki katsayısı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CA2C0A-F3DE-604E-AB55-2EFCAA51EB60}"/>
              </a:ext>
            </a:extLst>
          </p:cNvPr>
          <p:cNvCxnSpPr>
            <a:cxnSpLocks/>
          </p:cNvCxnSpPr>
          <p:nvPr/>
        </p:nvCxnSpPr>
        <p:spPr bwMode="auto">
          <a:xfrm>
            <a:off x="4457699" y="2969678"/>
            <a:ext cx="723901" cy="81569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374075-1571-154E-AB6E-D231B652D7AD}"/>
              </a:ext>
            </a:extLst>
          </p:cNvPr>
          <p:cNvSpPr txBox="1"/>
          <p:nvPr/>
        </p:nvSpPr>
        <p:spPr>
          <a:xfrm>
            <a:off x="4038599" y="3930780"/>
            <a:ext cx="2362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Seviye – 1 açıklayıcı değişken</a:t>
            </a:r>
          </a:p>
        </p:txBody>
      </p:sp>
    </p:spTree>
    <p:extLst>
      <p:ext uri="{BB962C8B-B14F-4D97-AF65-F5344CB8AC3E}">
        <p14:creationId xmlns:p14="http://schemas.microsoft.com/office/powerpoint/2010/main" val="221972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424852-34A9-7D44-A35F-8D3A54F1B2BD}"/>
              </a:ext>
            </a:extLst>
          </p:cNvPr>
          <p:cNvCxnSpPr/>
          <p:nvPr/>
        </p:nvCxnSpPr>
        <p:spPr bwMode="auto">
          <a:xfrm>
            <a:off x="5486388" y="1352611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F3BF0-9734-2045-B26F-5FA518F6199E}"/>
              </a:ext>
            </a:extLst>
          </p:cNvPr>
          <p:cNvSpPr txBox="1"/>
          <p:nvPr/>
        </p:nvSpPr>
        <p:spPr>
          <a:xfrm>
            <a:off x="4049177" y="2362200"/>
            <a:ext cx="2874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Seviye – 2 </a:t>
            </a:r>
          </a:p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açıklayıcı değişken</a:t>
            </a:r>
          </a:p>
          <a:p>
            <a:pPr algn="ctr"/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Öğretmen</a:t>
            </a:r>
            <a:r>
              <a:rPr lang="en-TR" i="0" baseline="-25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j</a:t>
            </a:r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13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424852-34A9-7D44-A35F-8D3A54F1B2BD}"/>
              </a:ext>
            </a:extLst>
          </p:cNvPr>
          <p:cNvCxnSpPr/>
          <p:nvPr/>
        </p:nvCxnSpPr>
        <p:spPr bwMode="auto">
          <a:xfrm>
            <a:off x="5488030" y="1352611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65361F36-A2A8-3D4D-A3E9-7E09992C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08971"/>
            <a:ext cx="838525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i="0" kern="0" dirty="0">
                <a:latin typeface="Times New Roman"/>
                <a:ea typeface="Calibri"/>
                <a:cs typeface="Times New Roman"/>
              </a:rPr>
              <a:t>B</a:t>
            </a:r>
            <a:r>
              <a:rPr lang="en-US" sz="3200" i="0" kern="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i="0" kern="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i="0" kern="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i="0" kern="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i="0" kern="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i="0" kern="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FontTx/>
              <a:buNone/>
            </a:pPr>
            <a:endParaRPr lang="tr-TR" sz="1600" i="0" kern="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5A8CE4-2CF7-2149-9655-8F83706F0525}"/>
              </a:ext>
            </a:extLst>
          </p:cNvPr>
          <p:cNvCxnSpPr/>
          <p:nvPr/>
        </p:nvCxnSpPr>
        <p:spPr bwMode="auto">
          <a:xfrm flipH="1">
            <a:off x="4268830" y="2947171"/>
            <a:ext cx="838200" cy="78662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A9AAE-FA4A-BE46-8AF9-0EE58E0BFF4C}"/>
              </a:ext>
            </a:extLst>
          </p:cNvPr>
          <p:cNvSpPr txBox="1"/>
          <p:nvPr/>
        </p:nvSpPr>
        <p:spPr>
          <a:xfrm>
            <a:off x="2592430" y="3909000"/>
            <a:ext cx="236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Seviye – 2 etki katsayısı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CA2C0A-F3DE-604E-AB55-2EFCAA51EB60}"/>
              </a:ext>
            </a:extLst>
          </p:cNvPr>
          <p:cNvCxnSpPr>
            <a:cxnSpLocks/>
          </p:cNvCxnSpPr>
          <p:nvPr/>
        </p:nvCxnSpPr>
        <p:spPr bwMode="auto">
          <a:xfrm>
            <a:off x="5907129" y="2969678"/>
            <a:ext cx="723901" cy="81569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374075-1571-154E-AB6E-D231B652D7AD}"/>
              </a:ext>
            </a:extLst>
          </p:cNvPr>
          <p:cNvSpPr txBox="1"/>
          <p:nvPr/>
        </p:nvSpPr>
        <p:spPr>
          <a:xfrm>
            <a:off x="5488029" y="3930780"/>
            <a:ext cx="2362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Seviye – 2 açıklayıcı değişken</a:t>
            </a:r>
          </a:p>
        </p:txBody>
      </p:sp>
    </p:spTree>
    <p:extLst>
      <p:ext uri="{BB962C8B-B14F-4D97-AF65-F5344CB8AC3E}">
        <p14:creationId xmlns:p14="http://schemas.microsoft.com/office/powerpoint/2010/main" val="414929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74075-1571-154E-AB6E-D231B652D7AD}"/>
              </a:ext>
            </a:extLst>
          </p:cNvPr>
          <p:cNvSpPr txBox="1"/>
          <p:nvPr/>
        </p:nvSpPr>
        <p:spPr>
          <a:xfrm>
            <a:off x="696083" y="1784239"/>
            <a:ext cx="77962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TR" sz="2000" i="0" dirty="0">
                <a:latin typeface="Palatino" pitchFamily="2" charset="77"/>
                <a:ea typeface="Palatino" pitchFamily="2" charset="77"/>
              </a:rPr>
              <a:t>Her bir açıklayıcı değişken için katsayı hesaplanırken öncelikle diğer değişkenlerin etkileri kontrol altına alınır.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TR" sz="2000" i="0" dirty="0">
              <a:latin typeface="Palatino" pitchFamily="2" charset="77"/>
              <a:ea typeface="Palatino" pitchFamily="2" charset="77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TR" sz="2000" i="0" dirty="0">
                <a:latin typeface="Palatino" pitchFamily="2" charset="77"/>
                <a:ea typeface="Palatino" pitchFamily="2" charset="77"/>
              </a:rPr>
              <a:t>Yani buradaki değişkenlerimizin çıktı değişkeni üzerindeki etki katsayısı esasında diğer değişkenleri kontrol altına aldıktan sonraki durumu ifade eder.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TR" sz="2000" i="0" dirty="0">
              <a:latin typeface="Palatino" pitchFamily="2" charset="77"/>
              <a:ea typeface="Palatino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R" sz="2000" i="0" dirty="0">
                <a:latin typeface="Palatino" pitchFamily="2" charset="77"/>
                <a:ea typeface="Palatino" pitchFamily="2" charset="77"/>
              </a:rPr>
              <a:t>O yüzden sadece etkisini belirlemek için değil etkisini kontrol altına almak istediğimiz değişkenleri de modelimize dahil edebiliriz (eğitim çalışmalarında genellikle sosyo-ekonomik durum, cinsiyet vb. </a:t>
            </a:r>
            <a:r>
              <a:rPr lang="en-US" sz="2000" i="0" dirty="0">
                <a:latin typeface="Palatino" pitchFamily="2" charset="77"/>
                <a:ea typeface="Palatino" pitchFamily="2" charset="77"/>
              </a:rPr>
              <a:t>d</a:t>
            </a:r>
            <a:r>
              <a:rPr lang="en-TR" sz="2000" i="0" dirty="0">
                <a:latin typeface="Palatino" pitchFamily="2" charset="77"/>
                <a:ea typeface="Palatino" pitchFamily="2" charset="77"/>
              </a:rPr>
              <a:t>eğişkenler kontrol değişkeni olarak kullanılır)</a:t>
            </a:r>
          </a:p>
        </p:txBody>
      </p:sp>
    </p:spTree>
    <p:extLst>
      <p:ext uri="{BB962C8B-B14F-4D97-AF65-F5344CB8AC3E}">
        <p14:creationId xmlns:p14="http://schemas.microsoft.com/office/powerpoint/2010/main" val="137594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424852-34A9-7D44-A35F-8D3A54F1B2BD}"/>
              </a:ext>
            </a:extLst>
          </p:cNvPr>
          <p:cNvCxnSpPr/>
          <p:nvPr/>
        </p:nvCxnSpPr>
        <p:spPr bwMode="auto">
          <a:xfrm>
            <a:off x="6477000" y="1352611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F3BF0-9734-2045-B26F-5FA518F6199E}"/>
              </a:ext>
            </a:extLst>
          </p:cNvPr>
          <p:cNvSpPr txBox="1"/>
          <p:nvPr/>
        </p:nvSpPr>
        <p:spPr>
          <a:xfrm>
            <a:off x="5039789" y="2362200"/>
            <a:ext cx="287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Seviye – 2 </a:t>
            </a:r>
          </a:p>
          <a:p>
            <a:pPr algn="ctr"/>
            <a:r>
              <a:rPr lang="en-US" i="0" dirty="0">
                <a:latin typeface="Palatino" pitchFamily="2" charset="77"/>
                <a:ea typeface="Palatino" pitchFamily="2" charset="77"/>
              </a:rPr>
              <a:t>r</a:t>
            </a:r>
            <a:r>
              <a:rPr lang="en-TR" i="0" dirty="0">
                <a:latin typeface="Palatino" pitchFamily="2" charset="77"/>
                <a:ea typeface="Palatino" pitchFamily="2" charset="77"/>
              </a:rPr>
              <a:t>esidual </a:t>
            </a:r>
          </a:p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(artık değer)</a:t>
            </a:r>
          </a:p>
          <a:p>
            <a:pPr algn="ctr"/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Öğretmen</a:t>
            </a:r>
            <a:r>
              <a:rPr lang="en-TR" i="0" baseline="-25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j</a:t>
            </a:r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151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793" y="2516579"/>
            <a:ext cx="7110413" cy="914400"/>
          </a:xfrm>
        </p:spPr>
        <p:txBody>
          <a:bodyPr/>
          <a:lstStyle/>
          <a:p>
            <a:pPr algn="ctr" eaLnBrk="1" hangingPunct="1"/>
            <a:r>
              <a:rPr lang="tr-TR" dirty="0">
                <a:latin typeface="Palatino Linotype" panose="02040502050505030304" pitchFamily="18" charset="0"/>
                <a:ea typeface="ＭＳ Ｐゴシック" charset="0"/>
              </a:rPr>
              <a:t>HLM Doğası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14:cNvPr>
              <p14:cNvContentPartPr/>
              <p14:nvPr/>
            </p14:nvContentPartPr>
            <p14:xfrm>
              <a:off x="1923288" y="65456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648" y="64830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14:cNvPr>
              <p14:cNvContentPartPr/>
              <p14:nvPr/>
            </p14:nvContentPartPr>
            <p14:xfrm>
              <a:off x="257568" y="6375404"/>
              <a:ext cx="2462040" cy="27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28" y="6312404"/>
                <a:ext cx="2587680" cy="398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890DB8-E97D-484D-B023-A76A6E3F29B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03F76-7C61-8247-9B87-C2E9E7324960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3001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567" y="514411"/>
            <a:ext cx="8385259" cy="838200"/>
          </a:xfrm>
        </p:spPr>
        <p:txBody>
          <a:bodyPr/>
          <a:lstStyle/>
          <a:p>
            <a:pPr marL="52388" indent="0" algn="ctr">
              <a:lnSpc>
                <a:spcPct val="140000"/>
              </a:lnSpc>
              <a:buFont typeface="Arial" charset="0"/>
              <a:buNone/>
              <a:defRPr/>
            </a:pPr>
            <a:r>
              <a:rPr lang="en-US" sz="32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32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32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32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32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32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32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32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32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424852-34A9-7D44-A35F-8D3A54F1B2BD}"/>
              </a:ext>
            </a:extLst>
          </p:cNvPr>
          <p:cNvCxnSpPr/>
          <p:nvPr/>
        </p:nvCxnSpPr>
        <p:spPr bwMode="auto">
          <a:xfrm>
            <a:off x="7239000" y="1352611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F3BF0-9734-2045-B26F-5FA518F6199E}"/>
              </a:ext>
            </a:extLst>
          </p:cNvPr>
          <p:cNvSpPr txBox="1"/>
          <p:nvPr/>
        </p:nvSpPr>
        <p:spPr>
          <a:xfrm>
            <a:off x="5801789" y="2438400"/>
            <a:ext cx="287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Seviye – 1 </a:t>
            </a:r>
          </a:p>
          <a:p>
            <a:pPr algn="ctr"/>
            <a:r>
              <a:rPr lang="en-US" i="0" dirty="0">
                <a:latin typeface="Palatino" pitchFamily="2" charset="77"/>
                <a:ea typeface="Palatino" pitchFamily="2" charset="77"/>
              </a:rPr>
              <a:t>r</a:t>
            </a:r>
            <a:r>
              <a:rPr lang="en-TR" i="0" dirty="0">
                <a:latin typeface="Palatino" pitchFamily="2" charset="77"/>
                <a:ea typeface="Palatino" pitchFamily="2" charset="77"/>
              </a:rPr>
              <a:t>esidual </a:t>
            </a:r>
          </a:p>
          <a:p>
            <a:pPr algn="ctr"/>
            <a:r>
              <a:rPr lang="en-TR" i="0" dirty="0">
                <a:latin typeface="Palatino" pitchFamily="2" charset="77"/>
                <a:ea typeface="Palatino" pitchFamily="2" charset="77"/>
              </a:rPr>
              <a:t>(artık değer)</a:t>
            </a:r>
          </a:p>
          <a:p>
            <a:pPr algn="ctr"/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Öğrenci</a:t>
            </a:r>
            <a:r>
              <a:rPr lang="en-TR" i="0" baseline="-25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ij</a:t>
            </a:r>
            <a:r>
              <a:rPr lang="en-TR" i="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94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karmaşık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sahip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popülasyonlardan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keşfetmek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tasarlanmıştır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B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irçok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alanda çok  </a:t>
            </a:r>
            <a:endParaRPr lang="en-US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Lineer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(HLM),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yapılandırılmış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tasarlanmış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çoklu düzey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regresyon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modelleme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tekniğidir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Herhangi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karmaşık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belirleyebiliriz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sistemin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seviyesindeki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zaman, her zaman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olmamakla birlikte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bireylerdir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Bireyler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sonra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gruplandırılır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ilk verilen örneklerde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2.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olduğunu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söyleyebiliriz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terimleri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nedense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birbirinin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yerine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kullanılmaktadır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ilişkisini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ettiğini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geçtiği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unutmay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alım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Paylaşılan v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eri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lerde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bazı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öngörücü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çıktı değişkeni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(y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sağla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n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acaktır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113602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Yukarıdaki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araştırma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probleminin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altında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yatan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cinsinden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amaçlayan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populasyon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durumda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oluşturan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1,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2 vb.)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1,…,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4)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oluşturur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ünite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yerleştirilmiş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temel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aktaran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örnek bir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şemadır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Gerçek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setinde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elbette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dörtten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okulumuz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12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den 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öğrencimiz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olacaktı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gittiği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hareket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etmediği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anlamına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performansıyla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ilgilendiğimizde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ortaya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çıkabilir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sayıda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değerlendirerek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tekrar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tekrar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ölçümlerini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yaparız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sınav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sıklıkla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benzer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eğiliminde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anlamında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bağımsız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olmayan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açması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muhtemeldir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Yani aynı okulda bulunan öğrencilerin performans olarak benzerlik göstermeleri beklenir.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28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gruba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ilk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tahsis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rastgele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olsa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bile,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sosyal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süreçler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bağımlılığı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yaratmak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hareket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eder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Geleneksel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istatistiksel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bağımlılıkla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zorluklarla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karşılaşmıştır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aslında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büyük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varsaymıştır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korelasyon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beklenir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açıkça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modellenir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diyagramıyla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da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gösterilebilir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başına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sahiptir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birleştirilen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katı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4"/>
          <a:stretch>
            <a:fillRect/>
          </a:stretch>
        </p:blipFill>
        <p:spPr>
          <a:xfrm>
            <a:off x="4114800" y="4495800"/>
            <a:ext cx="990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4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Sağda gösterilen tabloda verilen şekildeki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yapının veri halini belirtmektedir.</a:t>
            </a:r>
          </a:p>
          <a:p>
            <a:pPr marL="360363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ayrıca çıktı değişkeni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exam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score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in the current year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bir okul-düzeyi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type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ve iki de öğrenci-düzeyi açıklayıcı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değişken (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gender and previous exam score,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say two years earlier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verilmiştir.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/>
              <a:t>State</a:t>
            </a:r>
            <a:endParaRPr lang="tr-TR" i="0" dirty="0"/>
          </a:p>
        </p:txBody>
      </p:sp>
    </p:spTree>
    <p:extLst>
      <p:ext uri="{BB962C8B-B14F-4D97-AF65-F5344CB8AC3E}">
        <p14:creationId xmlns:p14="http://schemas.microsoft.com/office/powerpoint/2010/main" val="247830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Sağda gösterilen tabloda verilen şekildeki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yapının veri halini belirtmektedir.</a:t>
            </a:r>
          </a:p>
          <a:p>
            <a:pPr marL="360363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ayrıca çıktı değişkeni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exam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score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in the current year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bir okul-düzeyi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type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ve iki de öğrenci-düzeyi açıklayıcı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değişken (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gender and previous exam score,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say two years earlier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verilmiştir.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/>
              <a:t>State</a:t>
            </a:r>
            <a:endParaRPr lang="tr-TR" i="0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181599" y="30480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181599" y="36576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5181599" y="44958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2603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çıktı değişkeninin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ölçüldüğünü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edeceksiniz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4.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var.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dengeli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değildir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sayıda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gerektirmez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geleneğe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simge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indekslemek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temsil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kullanılırken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j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simgesi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indekslemektedir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/>
              <a:t>State</a:t>
            </a:r>
            <a:endParaRPr lang="tr-TR" i="0" dirty="0"/>
          </a:p>
        </p:txBody>
      </p:sp>
    </p:spTree>
    <p:extLst>
      <p:ext uri="{BB962C8B-B14F-4D97-AF65-F5344CB8AC3E}">
        <p14:creationId xmlns:p14="http://schemas.microsoft.com/office/powerpoint/2010/main" val="2629093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 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çerçevesi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mevcut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kazanımının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test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puanı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cinsiyeti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kamusal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/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niteliği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hakkında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mevcut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model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zengin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dizi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sorabiliriz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kız öğrencilerden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Cinsiyet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uçurumu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farklılık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kız öğrencilere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kenlik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gösteriyor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ilerlemesindeki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X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örneklemdeki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diğer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etkisi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bakımından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düşük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mi?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Kızlar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5474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Giriş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ye geçmeden önce modelleme mantığından bahsedelim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71600" y="1489953"/>
            <a:ext cx="6432109" cy="40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3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 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kız öğrencilerden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Cinsiyet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uçurumu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farklılık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gösteriyor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kız öğrencilere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</a:t>
            </a:r>
            <a:r>
              <a:rPr lang="tr-TR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kenlik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gösteriyor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u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ilerlemesindeki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değişim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nedir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X (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örneklemdeki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diğer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etkisi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bakımından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mıdır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Önceden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kazanımı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düşük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olan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değişkenlik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okullarından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okullarındaki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değişken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mi?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Kızlar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okullarında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lvl="0" indent="0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lvl="0" indent="0"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iii, iv, vi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viii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fonksiyonları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modelleyerek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alınabilirken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v, vii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ix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ortalamayı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fonksiyonu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ilgilidir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7465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Two-stage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sample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survey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design</a:t>
            </a: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96863" indent="-2857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büyük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ölçekli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yüz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yüze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ankette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toplayıcılar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görüşmeci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maliyetlerini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aşamalı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tasarım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benimseyebilir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oylama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çalışmasında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araştırmacılar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birincil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adlandırılan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bölgelerini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sonra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alanlardaki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kişileri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seçebilirler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prosedürü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coğrafi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kümelenmiş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götürür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Elbette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normalde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burada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kümeden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olacaktır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4"/>
          <a:stretch>
            <a:fillRect/>
          </a:stretch>
        </p:blipFill>
        <p:spPr>
          <a:xfrm>
            <a:off x="2585562" y="2637100"/>
            <a:ext cx="3571875" cy="1790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824" y="4603000"/>
            <a:ext cx="76667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0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A schematic map of respondents obtained from a simple random sample contrasted with that from a two-stage sample design</a:t>
            </a:r>
            <a:endParaRPr lang="tr-TR" sz="1050" i="0" dirty="0"/>
          </a:p>
        </p:txBody>
      </p:sp>
    </p:spTree>
    <p:extLst>
      <p:ext uri="{BB962C8B-B14F-4D97-AF65-F5344CB8AC3E}">
        <p14:creationId xmlns:p14="http://schemas.microsoft.com/office/powerpoint/2010/main" val="3550862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İlk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yerleştirilmiş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alacağız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aitse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bulunuyorsa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katı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verilmiştir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/>
          <p:nvPr/>
        </p:nvPicPr>
        <p:blipFill>
          <a:blip r:embed="rId13"/>
          <a:stretch>
            <a:fillRect/>
          </a:stretch>
        </p:blipFill>
        <p:spPr>
          <a:xfrm>
            <a:off x="1981200" y="1524000"/>
            <a:ext cx="501078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1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/>
          <p:nvPr/>
        </p:nvPicPr>
        <p:blipFill>
          <a:blip r:embed="rId13"/>
          <a:stretch>
            <a:fillRect/>
          </a:stretch>
        </p:blipFill>
        <p:spPr>
          <a:xfrm>
            <a:off x="401568" y="1524001"/>
            <a:ext cx="3401447" cy="17526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4419600" y="1321121"/>
            <a:ext cx="3969385" cy="47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3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90488" indent="-90488" eaLnBrk="1" hangingPunct="1">
              <a:spcBef>
                <a:spcPts val="0"/>
              </a:spcBef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Sağdaki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Tablonun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çerçevesi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stilinin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(formal or informal)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etkisini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olup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kullanılabilecek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göstermektedir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çalışmada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her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sınıfta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bulunmaktadir</a:t>
            </a:r>
            <a:endParaRPr lang="en-US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ilkokulda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nedenle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farklılıkları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ayırmak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imkansızdır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14"/>
          <p:cNvPicPr/>
          <p:nvPr/>
        </p:nvPicPr>
        <p:blipFill>
          <a:blip r:embed="rId13"/>
          <a:stretch>
            <a:fillRect/>
          </a:stretch>
        </p:blipFill>
        <p:spPr>
          <a:xfrm>
            <a:off x="4946015" y="1321121"/>
            <a:ext cx="3969385" cy="47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86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90488" indent="-90488" eaLnBrk="1" hangingPunct="1">
              <a:spcBef>
                <a:spcPts val="0"/>
              </a:spcBef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Sağdaki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Tablonun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çerçevesi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stilinin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(formal or informal)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etkisini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olup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kullanılabilecek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göstermektedir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çalışmada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her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sınıfta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bulunmaktadir</a:t>
            </a:r>
            <a:endParaRPr lang="en-US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ilkokulda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nedenle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farklılıkları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ayırmak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imkansızdır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14"/>
          <p:cNvPicPr/>
          <p:nvPr/>
        </p:nvPicPr>
        <p:blipFill>
          <a:blip r:embed="rId13"/>
          <a:stretch>
            <a:fillRect/>
          </a:stretch>
        </p:blipFill>
        <p:spPr>
          <a:xfrm>
            <a:off x="4946015" y="1321121"/>
            <a:ext cx="3969385" cy="47283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283F2-44F5-9047-A5FD-14697F2D69EB}"/>
              </a:ext>
            </a:extLst>
          </p:cNvPr>
          <p:cNvCxnSpPr>
            <a:cxnSpLocks/>
          </p:cNvCxnSpPr>
          <p:nvPr/>
        </p:nvCxnSpPr>
        <p:spPr bwMode="auto">
          <a:xfrm>
            <a:off x="4946015" y="3962400"/>
            <a:ext cx="396938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8E2654-69C6-0C46-9CB2-55305D988074}"/>
              </a:ext>
            </a:extLst>
          </p:cNvPr>
          <p:cNvCxnSpPr>
            <a:cxnSpLocks/>
          </p:cNvCxnSpPr>
          <p:nvPr/>
        </p:nvCxnSpPr>
        <p:spPr bwMode="auto">
          <a:xfrm>
            <a:off x="4946015" y="4876800"/>
            <a:ext cx="396938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3DEFD-FB14-BD48-AA19-4DB6BBB7268F}"/>
              </a:ext>
            </a:extLst>
          </p:cNvPr>
          <p:cNvCxnSpPr>
            <a:cxnSpLocks/>
          </p:cNvCxnSpPr>
          <p:nvPr/>
        </p:nvCxnSpPr>
        <p:spPr bwMode="auto">
          <a:xfrm>
            <a:off x="5486400" y="3424187"/>
            <a:ext cx="3429000" cy="481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32F876-6DC1-FF4F-98EC-B1545AA04356}"/>
              </a:ext>
            </a:extLst>
          </p:cNvPr>
          <p:cNvCxnSpPr>
            <a:cxnSpLocks/>
          </p:cNvCxnSpPr>
          <p:nvPr/>
        </p:nvCxnSpPr>
        <p:spPr bwMode="auto">
          <a:xfrm>
            <a:off x="4946015" y="2590800"/>
            <a:ext cx="396938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D045D4-43BF-AD43-9E2A-1D6647577AFF}"/>
              </a:ext>
            </a:extLst>
          </p:cNvPr>
          <p:cNvCxnSpPr>
            <a:cxnSpLocks/>
          </p:cNvCxnSpPr>
          <p:nvPr/>
        </p:nvCxnSpPr>
        <p:spPr bwMode="auto">
          <a:xfrm>
            <a:off x="4946015" y="5943600"/>
            <a:ext cx="396938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935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araştırmacı kişilerin pasta tüketimi ile ağırlıkları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lb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arasında bir ilişki olup olmadığını öğrenmek istiyor. 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 araştırmacıya nasıl bir metot tavsiye ederdiniz?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5981" y="1676400"/>
            <a:ext cx="3624438" cy="38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Korelasyon tekniğini kullandığımızda aralarındaki ilişkinin büyüklüğünü ortaya koyabiliriz. Yani sadece -1 ile 1 arasındaki bir sayıdan ibaret. Peki bu ilişkiyi bir denklemle ifade edebilir miydik?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Yani modelleme yapalım!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Verilerin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plot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olarak verilmiş halini sizce hangi doğru daha iyi temsil edebilir?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4740" y="2112387"/>
            <a:ext cx="6334520" cy="38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LINE of BEST FIT (Best 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fitted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line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En uyumlu doğruyu seçerken doğrunun gerçek değerlere olan uzaklıklarının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kareleri toplamının minimum olması esastır.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«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» dediğimiz değer gerçekte olan ölçümle (noktalar) bizim doğrumuzun tahmin ettiği değer arasındaki farktır.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«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Least-square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criterion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» olarak da bilinir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3200" y="2237399"/>
            <a:ext cx="4031572" cy="38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LEAST SQUARE CRITERION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12" y="1295400"/>
            <a:ext cx="5036975" cy="436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 = 7 + 0.1x (matematiksel olarak)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+ 0.1*Evdeki kitap sayısı (değerler sembolik)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20, evinde 200 kitap bulunan öğrenciyi düşünelim.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20 = 7 + 0.1*200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20 = 7 + 20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 20 = 27 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55945" y="169973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Başarı Puanı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5722467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Evdeki kitap sayısı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91" y="4344009"/>
            <a:ext cx="111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err="1">
                <a:latin typeface="Palatino Linotype" panose="02040502050505030304" pitchFamily="18" charset="0"/>
              </a:rPr>
              <a:t>Intercept</a:t>
            </a:r>
            <a:r>
              <a:rPr lang="tr-TR" sz="1200" i="0" dirty="0">
                <a:latin typeface="Palatino Linotype" panose="02040502050505030304" pitchFamily="18" charset="0"/>
              </a:rPr>
              <a:t> (kesişim)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3626" y="4548452"/>
            <a:ext cx="915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809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Hata değeri (artık değer) (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71600" y="148995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Başarı Puanı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1302" y="5531476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Evdeki kitap sayısı</a:t>
            </a:r>
          </a:p>
        </p:txBody>
      </p:sp>
    </p:spTree>
    <p:extLst>
      <p:ext uri="{BB962C8B-B14F-4D97-AF65-F5344CB8AC3E}">
        <p14:creationId xmlns:p14="http://schemas.microsoft.com/office/powerpoint/2010/main" val="173414458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Words>2089</Words>
  <Application>Microsoft Macintosh PowerPoint</Application>
  <PresentationFormat>On-screen Show (4:3)</PresentationFormat>
  <Paragraphs>375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Baskerville Old Face</vt:lpstr>
      <vt:lpstr>Palatino</vt:lpstr>
      <vt:lpstr>Palatino Linotype</vt:lpstr>
      <vt:lpstr>Segoe UI</vt:lpstr>
      <vt:lpstr>Times New Roman</vt:lpstr>
      <vt:lpstr>Blank Presentation</vt:lpstr>
      <vt:lpstr>R ile Hiyerarşik Lineer Modelleme (HLM)</vt:lpstr>
      <vt:lpstr>HLM Doğası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Sadak, Musa</cp:lastModifiedBy>
  <cp:revision>306</cp:revision>
  <cp:lastPrinted>2006-11-16T20:01:38Z</cp:lastPrinted>
  <dcterms:created xsi:type="dcterms:W3CDTF">2006-11-07T21:52:34Z</dcterms:created>
  <dcterms:modified xsi:type="dcterms:W3CDTF">2021-05-29T07:41:03Z</dcterms:modified>
</cp:coreProperties>
</file>