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5143500" type="screen16x9"/>
  <p:notesSz cx="6858000" cy="9144000"/>
  <p:embeddedFontLst>
    <p:embeddedFont>
      <p:font typeface="Old Standard TT" panose="020B0604020202020204" charset="0"/>
      <p:regular r:id="rId26"/>
      <p:bold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58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00b3dda69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00b3dda69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6fdfceba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6fdfceba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00b3dda6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00b3dda6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6fdfceba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6fdfceba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00b3dda6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00b3dda6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00b3dda6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00b3dda6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00b3dda6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00b3dda6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00b3dda6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00b3dda6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6f9035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6f9035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7db7864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7db7864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00b3dda6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00b3dda6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6f90357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6f90357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00b3dda6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00b3dda6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00b3dda6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00b3dda69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db78643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db78643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7db78643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7db78643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7db78643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7db78643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7db78643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7db78643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7db78643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7db78643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7db78643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7db78643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00b3dda6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00b3dda69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onursahilme@gmail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individua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2195138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Virtual Environments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Lab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/ Git &amp; Github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171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497518F-B86A-4A79-BF37-4FD0C705D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D0D4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50" y="501400"/>
            <a:ext cx="1862600" cy="20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1350" y="501388"/>
            <a:ext cx="1862600" cy="201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8750" y="456275"/>
            <a:ext cx="1774707" cy="2019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/>
          <p:nvPr/>
        </p:nvSpPr>
        <p:spPr>
          <a:xfrm>
            <a:off x="1432900" y="2695250"/>
            <a:ext cx="644700" cy="612000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1578475" y="2695250"/>
            <a:ext cx="3270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1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124" name="Google Shape;124;p23"/>
          <p:cNvSpPr/>
          <p:nvPr/>
        </p:nvSpPr>
        <p:spPr>
          <a:xfrm>
            <a:off x="4350300" y="2695250"/>
            <a:ext cx="644700" cy="612000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3"/>
          <p:cNvSpPr txBox="1"/>
          <p:nvPr/>
        </p:nvSpPr>
        <p:spPr>
          <a:xfrm>
            <a:off x="4495875" y="2695250"/>
            <a:ext cx="3270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2</a:t>
            </a:r>
            <a:endParaRPr sz="2400" b="1">
              <a:solidFill>
                <a:srgbClr val="FFFFFF"/>
              </a:solidFill>
            </a:endParaRPr>
          </a:p>
        </p:txBody>
      </p:sp>
      <p:cxnSp>
        <p:nvCxnSpPr>
          <p:cNvPr id="126" name="Google Shape;126;p23"/>
          <p:cNvCxnSpPr>
            <a:stCxn id="122" idx="6"/>
            <a:endCxn id="124" idx="2"/>
          </p:cNvCxnSpPr>
          <p:nvPr/>
        </p:nvCxnSpPr>
        <p:spPr>
          <a:xfrm>
            <a:off x="2077600" y="3001250"/>
            <a:ext cx="2272800" cy="0"/>
          </a:xfrm>
          <a:prstGeom prst="straightConnector1">
            <a:avLst/>
          </a:prstGeom>
          <a:noFill/>
          <a:ln w="76200" cap="flat" cmpd="sng">
            <a:solidFill>
              <a:srgbClr val="43434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23"/>
          <p:cNvCxnSpPr/>
          <p:nvPr/>
        </p:nvCxnSpPr>
        <p:spPr>
          <a:xfrm>
            <a:off x="4995000" y="3001250"/>
            <a:ext cx="2272800" cy="0"/>
          </a:xfrm>
          <a:prstGeom prst="straightConnector1">
            <a:avLst/>
          </a:prstGeom>
          <a:noFill/>
          <a:ln w="76200" cap="flat" cmpd="sng">
            <a:solidFill>
              <a:srgbClr val="43434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23"/>
          <p:cNvCxnSpPr/>
          <p:nvPr/>
        </p:nvCxnSpPr>
        <p:spPr>
          <a:xfrm>
            <a:off x="6636075" y="418775"/>
            <a:ext cx="1911300" cy="2211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23"/>
          <p:cNvCxnSpPr/>
          <p:nvPr/>
        </p:nvCxnSpPr>
        <p:spPr>
          <a:xfrm flipH="1">
            <a:off x="6614550" y="418775"/>
            <a:ext cx="1932900" cy="2190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" name="Google Shape;130;p23"/>
          <p:cNvSpPr/>
          <p:nvPr/>
        </p:nvSpPr>
        <p:spPr>
          <a:xfrm>
            <a:off x="4995000" y="3247775"/>
            <a:ext cx="2439350" cy="1216775"/>
          </a:xfrm>
          <a:custGeom>
            <a:avLst/>
            <a:gdLst/>
            <a:ahLst/>
            <a:cxnLst/>
            <a:rect l="l" t="t" r="r" b="b"/>
            <a:pathLst>
              <a:path w="97574" h="48671" extrusionOk="0">
                <a:moveTo>
                  <a:pt x="97574" y="0"/>
                </a:moveTo>
                <a:cubicBezTo>
                  <a:pt x="90233" y="8085"/>
                  <a:pt x="69788" y="47207"/>
                  <a:pt x="53526" y="48508"/>
                </a:cubicBezTo>
                <a:cubicBezTo>
                  <a:pt x="37264" y="49809"/>
                  <a:pt x="8921" y="14590"/>
                  <a:pt x="0" y="7806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1" name="Google Shape;131;p23"/>
          <p:cNvSpPr/>
          <p:nvPr/>
        </p:nvSpPr>
        <p:spPr>
          <a:xfrm>
            <a:off x="2118725" y="3219925"/>
            <a:ext cx="5296825" cy="1591800"/>
          </a:xfrm>
          <a:custGeom>
            <a:avLst/>
            <a:gdLst/>
            <a:ahLst/>
            <a:cxnLst/>
            <a:rect l="l" t="t" r="r" b="b"/>
            <a:pathLst>
              <a:path w="211873" h="63672" extrusionOk="0">
                <a:moveTo>
                  <a:pt x="211873" y="0"/>
                </a:moveTo>
                <a:cubicBezTo>
                  <a:pt x="191801" y="10594"/>
                  <a:pt x="126752" y="61797"/>
                  <a:pt x="91440" y="63562"/>
                </a:cubicBezTo>
                <a:cubicBezTo>
                  <a:pt x="56128" y="65328"/>
                  <a:pt x="15240" y="19421"/>
                  <a:pt x="0" y="10593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Configuration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D0D4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/>
        </p:nvSpPr>
        <p:spPr>
          <a:xfrm>
            <a:off x="1506300" y="472500"/>
            <a:ext cx="6131400" cy="41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r>
              <a:rPr lang="en" sz="1700">
                <a:latin typeface="Old Standard TT"/>
                <a:ea typeface="Old Standard TT"/>
                <a:cs typeface="Old Standard TT"/>
                <a:sym typeface="Old Standard TT"/>
              </a:rPr>
              <a:t> git config --global user.name “Onur Sahil”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git config --global user.email “</a:t>
            </a:r>
            <a:r>
              <a:rPr lang="en" sz="17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3"/>
              </a:rPr>
              <a:t>onursahilme@gmail.com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”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Git yapılandırma ayarlarını listele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 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git config --list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Git local repository başlat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 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git init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Projedeki değişim durumunu göster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 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git status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Local Operations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D0D4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/>
        </p:nvSpPr>
        <p:spPr>
          <a:xfrm>
            <a:off x="397300" y="311400"/>
            <a:ext cx="2502000" cy="4295100"/>
          </a:xfrm>
          <a:prstGeom prst="rect">
            <a:avLst/>
          </a:prstGeom>
          <a:solidFill>
            <a:srgbClr val="71A9F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3321000" y="311400"/>
            <a:ext cx="2502000" cy="4295100"/>
          </a:xfrm>
          <a:prstGeom prst="rect">
            <a:avLst/>
          </a:prstGeom>
          <a:solidFill>
            <a:srgbClr val="D25C6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6244700" y="311400"/>
            <a:ext cx="2502000" cy="4295100"/>
          </a:xfrm>
          <a:prstGeom prst="rect">
            <a:avLst/>
          </a:prstGeom>
          <a:solidFill>
            <a:srgbClr val="A269D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397300" y="440250"/>
            <a:ext cx="25020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Working Directory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3321000" y="440250"/>
            <a:ext cx="25020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Staging Area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6244700" y="440250"/>
            <a:ext cx="25020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Local Repository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600" y="1822125"/>
            <a:ext cx="1199400" cy="149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/>
          <p:nvPr/>
        </p:nvSpPr>
        <p:spPr>
          <a:xfrm>
            <a:off x="2323175" y="2217450"/>
            <a:ext cx="1574700" cy="71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7"/>
          <p:cNvSpPr txBox="1"/>
          <p:nvPr/>
        </p:nvSpPr>
        <p:spPr>
          <a:xfrm>
            <a:off x="2437525" y="2426775"/>
            <a:ext cx="1199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git add</a:t>
            </a:r>
            <a:endParaRPr sz="1500" b="1"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2300" y="1831525"/>
            <a:ext cx="1199400" cy="148583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/>
          <p:nvPr/>
        </p:nvSpPr>
        <p:spPr>
          <a:xfrm>
            <a:off x="5246125" y="2217450"/>
            <a:ext cx="1574700" cy="71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7"/>
          <p:cNvSpPr txBox="1"/>
          <p:nvPr/>
        </p:nvSpPr>
        <p:spPr>
          <a:xfrm>
            <a:off x="5360475" y="2426775"/>
            <a:ext cx="1199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git commit</a:t>
            </a:r>
            <a:endParaRPr sz="1500" b="1"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5250" y="1803400"/>
            <a:ext cx="1199400" cy="1542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 rotWithShape="1">
          <a:blip r:embed="rId6">
            <a:alphaModFix/>
          </a:blip>
          <a:srcRect r="7808"/>
          <a:stretch/>
        </p:blipFill>
        <p:spPr>
          <a:xfrm>
            <a:off x="1119200" y="1848775"/>
            <a:ext cx="1128800" cy="144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/>
          <p:nvPr/>
        </p:nvSpPr>
        <p:spPr>
          <a:xfrm>
            <a:off x="1616925" y="3491400"/>
            <a:ext cx="6063600" cy="11151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7"/>
          <p:cNvSpPr txBox="1"/>
          <p:nvPr/>
        </p:nvSpPr>
        <p:spPr>
          <a:xfrm>
            <a:off x="2620575" y="3811950"/>
            <a:ext cx="40563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</a:rPr>
              <a:t>git checkout</a:t>
            </a:r>
            <a:endParaRPr sz="1800" b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D0D4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/>
        </p:nvSpPr>
        <p:spPr>
          <a:xfrm>
            <a:off x="1506300" y="1416300"/>
            <a:ext cx="6131400" cy="23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r>
              <a:rPr lang="en" sz="1700">
                <a:latin typeface="Old Standard TT"/>
                <a:ea typeface="Old Standard TT"/>
                <a:cs typeface="Old Standard TT"/>
                <a:sym typeface="Old Standard TT"/>
              </a:rPr>
              <a:t> git add &lt;file_name&gt; or &lt;.&gt;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git commit -m &lt;commit_message&gt;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Remote Operations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D0D4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/>
        </p:nvSpPr>
        <p:spPr>
          <a:xfrm>
            <a:off x="397300" y="311400"/>
            <a:ext cx="1925100" cy="4295100"/>
          </a:xfrm>
          <a:prstGeom prst="rect">
            <a:avLst/>
          </a:prstGeom>
          <a:solidFill>
            <a:srgbClr val="71A9F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2" name="Google Shape;182;p30"/>
          <p:cNvSpPr txBox="1"/>
          <p:nvPr/>
        </p:nvSpPr>
        <p:spPr>
          <a:xfrm>
            <a:off x="108850" y="440250"/>
            <a:ext cx="25020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Working Directory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2479300" y="311400"/>
            <a:ext cx="1869600" cy="4295100"/>
          </a:xfrm>
          <a:prstGeom prst="rect">
            <a:avLst/>
          </a:prstGeom>
          <a:solidFill>
            <a:srgbClr val="D25C6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2163100" y="440250"/>
            <a:ext cx="25020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Staging Area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4636000" y="311400"/>
            <a:ext cx="1954200" cy="4295100"/>
          </a:xfrm>
          <a:prstGeom prst="rect">
            <a:avLst/>
          </a:prstGeom>
          <a:solidFill>
            <a:srgbClr val="A269D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4376650" y="440250"/>
            <a:ext cx="25020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Local Repository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7" name="Google Shape;187;p30"/>
          <p:cNvSpPr/>
          <p:nvPr/>
        </p:nvSpPr>
        <p:spPr>
          <a:xfrm>
            <a:off x="5441050" y="1386900"/>
            <a:ext cx="373200" cy="363600"/>
          </a:xfrm>
          <a:prstGeom prst="ellipse">
            <a:avLst/>
          </a:prstGeom>
          <a:solidFill>
            <a:srgbClr val="E8958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0"/>
          <p:cNvSpPr txBox="1"/>
          <p:nvPr/>
        </p:nvSpPr>
        <p:spPr>
          <a:xfrm>
            <a:off x="5441050" y="1386900"/>
            <a:ext cx="3732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9" name="Google Shape;189;p30"/>
          <p:cNvSpPr/>
          <p:nvPr/>
        </p:nvSpPr>
        <p:spPr>
          <a:xfrm>
            <a:off x="5441050" y="2277138"/>
            <a:ext cx="373200" cy="363600"/>
          </a:xfrm>
          <a:prstGeom prst="ellipse">
            <a:avLst/>
          </a:prstGeom>
          <a:solidFill>
            <a:srgbClr val="E8958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0"/>
          <p:cNvSpPr txBox="1"/>
          <p:nvPr/>
        </p:nvSpPr>
        <p:spPr>
          <a:xfrm>
            <a:off x="5441050" y="2277138"/>
            <a:ext cx="3732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91" name="Google Shape;191;p30"/>
          <p:cNvSpPr/>
          <p:nvPr/>
        </p:nvSpPr>
        <p:spPr>
          <a:xfrm>
            <a:off x="5441050" y="3167363"/>
            <a:ext cx="373200" cy="363600"/>
          </a:xfrm>
          <a:prstGeom prst="ellipse">
            <a:avLst/>
          </a:prstGeom>
          <a:solidFill>
            <a:srgbClr val="E8958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0"/>
          <p:cNvSpPr txBox="1"/>
          <p:nvPr/>
        </p:nvSpPr>
        <p:spPr>
          <a:xfrm>
            <a:off x="5441050" y="3167363"/>
            <a:ext cx="3732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3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193" name="Google Shape;193;p30"/>
          <p:cNvCxnSpPr>
            <a:stCxn id="188" idx="2"/>
            <a:endCxn id="190" idx="0"/>
          </p:cNvCxnSpPr>
          <p:nvPr/>
        </p:nvCxnSpPr>
        <p:spPr>
          <a:xfrm>
            <a:off x="5627650" y="1750500"/>
            <a:ext cx="0" cy="5265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30"/>
          <p:cNvCxnSpPr>
            <a:stCxn id="190" idx="2"/>
            <a:endCxn id="192" idx="0"/>
          </p:cNvCxnSpPr>
          <p:nvPr/>
        </p:nvCxnSpPr>
        <p:spPr>
          <a:xfrm>
            <a:off x="5627650" y="2640738"/>
            <a:ext cx="0" cy="5265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Google Shape;195;p30"/>
          <p:cNvSpPr txBox="1"/>
          <p:nvPr/>
        </p:nvSpPr>
        <p:spPr>
          <a:xfrm>
            <a:off x="4790800" y="4057600"/>
            <a:ext cx="16737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.git</a:t>
            </a:r>
            <a:endParaRPr sz="1600" b="1">
              <a:solidFill>
                <a:schemeClr val="lt1"/>
              </a:solidFill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6915300" y="311400"/>
            <a:ext cx="1954200" cy="4295100"/>
          </a:xfrm>
          <a:prstGeom prst="rect">
            <a:avLst/>
          </a:prstGeom>
          <a:solidFill>
            <a:srgbClr val="D25C6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6617950" y="440250"/>
            <a:ext cx="25020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Remote </a:t>
            </a:r>
            <a:endParaRPr sz="18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Repository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7032100" y="4057600"/>
            <a:ext cx="16737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GitHub</a:t>
            </a:r>
            <a:endParaRPr sz="1600" b="1">
              <a:solidFill>
                <a:schemeClr val="lt1"/>
              </a:solidFill>
            </a:endParaRPr>
          </a:p>
        </p:txBody>
      </p:sp>
      <p:sp>
        <p:nvSpPr>
          <p:cNvPr id="199" name="Google Shape;199;p30"/>
          <p:cNvSpPr/>
          <p:nvPr/>
        </p:nvSpPr>
        <p:spPr>
          <a:xfrm>
            <a:off x="5920625" y="2090700"/>
            <a:ext cx="1492200" cy="73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0"/>
          <p:cNvSpPr txBox="1"/>
          <p:nvPr/>
        </p:nvSpPr>
        <p:spPr>
          <a:xfrm>
            <a:off x="6066150" y="2335200"/>
            <a:ext cx="1032900" cy="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git push</a:t>
            </a:r>
            <a:endParaRPr b="1"/>
          </a:p>
        </p:txBody>
      </p:sp>
      <p:sp>
        <p:nvSpPr>
          <p:cNvPr id="201" name="Google Shape;201;p30"/>
          <p:cNvSpPr/>
          <p:nvPr/>
        </p:nvSpPr>
        <p:spPr>
          <a:xfrm>
            <a:off x="7705800" y="1386913"/>
            <a:ext cx="373200" cy="363600"/>
          </a:xfrm>
          <a:prstGeom prst="ellipse">
            <a:avLst/>
          </a:prstGeom>
          <a:solidFill>
            <a:srgbClr val="E8958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0"/>
          <p:cNvSpPr txBox="1"/>
          <p:nvPr/>
        </p:nvSpPr>
        <p:spPr>
          <a:xfrm>
            <a:off x="7705800" y="1386913"/>
            <a:ext cx="3732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03" name="Google Shape;203;p30"/>
          <p:cNvSpPr/>
          <p:nvPr/>
        </p:nvSpPr>
        <p:spPr>
          <a:xfrm>
            <a:off x="7705800" y="2277150"/>
            <a:ext cx="373200" cy="363600"/>
          </a:xfrm>
          <a:prstGeom prst="ellipse">
            <a:avLst/>
          </a:prstGeom>
          <a:solidFill>
            <a:srgbClr val="E8958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0"/>
          <p:cNvSpPr txBox="1"/>
          <p:nvPr/>
        </p:nvSpPr>
        <p:spPr>
          <a:xfrm>
            <a:off x="7705800" y="2277150"/>
            <a:ext cx="3732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05" name="Google Shape;205;p30"/>
          <p:cNvSpPr/>
          <p:nvPr/>
        </p:nvSpPr>
        <p:spPr>
          <a:xfrm>
            <a:off x="7705800" y="3167375"/>
            <a:ext cx="373200" cy="363600"/>
          </a:xfrm>
          <a:prstGeom prst="ellipse">
            <a:avLst/>
          </a:prstGeom>
          <a:solidFill>
            <a:srgbClr val="E8958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0"/>
          <p:cNvSpPr txBox="1"/>
          <p:nvPr/>
        </p:nvSpPr>
        <p:spPr>
          <a:xfrm>
            <a:off x="7705800" y="3167375"/>
            <a:ext cx="3732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3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207" name="Google Shape;207;p30"/>
          <p:cNvCxnSpPr>
            <a:stCxn id="202" idx="2"/>
            <a:endCxn id="204" idx="0"/>
          </p:cNvCxnSpPr>
          <p:nvPr/>
        </p:nvCxnSpPr>
        <p:spPr>
          <a:xfrm>
            <a:off x="7892400" y="1750513"/>
            <a:ext cx="0" cy="5265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0"/>
          <p:cNvCxnSpPr>
            <a:stCxn id="204" idx="2"/>
            <a:endCxn id="206" idx="0"/>
          </p:cNvCxnSpPr>
          <p:nvPr/>
        </p:nvCxnSpPr>
        <p:spPr>
          <a:xfrm>
            <a:off x="7892400" y="2640750"/>
            <a:ext cx="0" cy="5265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D0D4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/>
        </p:nvSpPr>
        <p:spPr>
          <a:xfrm>
            <a:off x="1506300" y="918900"/>
            <a:ext cx="6131400" cy="3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GitHub repository için ilk remote url ekleme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 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git remote add origin &lt;url(https)&gt;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Local repository’den master branch’e aktarma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 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git push -u master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Gitignore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Virtual Environments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D0D4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/>
        </p:nvSpPr>
        <p:spPr>
          <a:xfrm>
            <a:off x="1506300" y="211100"/>
            <a:ext cx="6131400" cy="3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.gitignore Kullanımı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Oluşturduğumuz GitHub depomuza ya da local depomuza projemizdeki göndermek istemediğimiz dosya ve klasörleri </a:t>
            </a:r>
            <a:r>
              <a:rPr lang="en" sz="1800" u="sng">
                <a:solidFill>
                  <a:srgbClr val="FF0000"/>
                </a:solidFill>
              </a:rPr>
              <a:t>.gitignore </a:t>
            </a:r>
            <a:r>
              <a:rPr lang="en" sz="1800"/>
              <a:t>uzantılı bir dosya oluşturarak içine ekleyebiliriz.</a:t>
            </a:r>
            <a:endParaRPr sz="1800"/>
          </a:p>
        </p:txBody>
      </p:sp>
      <p:pic>
        <p:nvPicPr>
          <p:cNvPr id="224" name="Google Shape;2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824" y="2152100"/>
            <a:ext cx="4566375" cy="27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Branching, Merging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D0D4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/>
          <p:nvPr/>
        </p:nvSpPr>
        <p:spPr>
          <a:xfrm>
            <a:off x="899050" y="2323050"/>
            <a:ext cx="487800" cy="497400"/>
          </a:xfrm>
          <a:prstGeom prst="ellipse">
            <a:avLst/>
          </a:prstGeom>
          <a:solidFill>
            <a:srgbClr val="E895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5"/>
          <p:cNvSpPr txBox="1"/>
          <p:nvPr/>
        </p:nvSpPr>
        <p:spPr>
          <a:xfrm>
            <a:off x="985175" y="2372175"/>
            <a:ext cx="3060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6" name="Google Shape;236;p35"/>
          <p:cNvSpPr/>
          <p:nvPr/>
        </p:nvSpPr>
        <p:spPr>
          <a:xfrm>
            <a:off x="2247050" y="2324325"/>
            <a:ext cx="487800" cy="497400"/>
          </a:xfrm>
          <a:prstGeom prst="ellipse">
            <a:avLst/>
          </a:prstGeom>
          <a:solidFill>
            <a:srgbClr val="E895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5"/>
          <p:cNvSpPr txBox="1"/>
          <p:nvPr/>
        </p:nvSpPr>
        <p:spPr>
          <a:xfrm>
            <a:off x="2333175" y="2373450"/>
            <a:ext cx="3060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8" name="Google Shape;238;p35"/>
          <p:cNvSpPr/>
          <p:nvPr/>
        </p:nvSpPr>
        <p:spPr>
          <a:xfrm>
            <a:off x="3327275" y="3198125"/>
            <a:ext cx="487800" cy="497400"/>
          </a:xfrm>
          <a:prstGeom prst="ellipse">
            <a:avLst/>
          </a:prstGeom>
          <a:solidFill>
            <a:srgbClr val="A26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5"/>
          <p:cNvSpPr txBox="1"/>
          <p:nvPr/>
        </p:nvSpPr>
        <p:spPr>
          <a:xfrm>
            <a:off x="3413400" y="3247250"/>
            <a:ext cx="3060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3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240" name="Google Shape;240;p35"/>
          <p:cNvCxnSpPr>
            <a:stCxn id="234" idx="6"/>
            <a:endCxn id="236" idx="2"/>
          </p:cNvCxnSpPr>
          <p:nvPr/>
        </p:nvCxnSpPr>
        <p:spPr>
          <a:xfrm>
            <a:off x="1386850" y="2571750"/>
            <a:ext cx="860100" cy="12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35"/>
          <p:cNvCxnSpPr>
            <a:stCxn id="236" idx="5"/>
            <a:endCxn id="238" idx="1"/>
          </p:cNvCxnSpPr>
          <p:nvPr/>
        </p:nvCxnSpPr>
        <p:spPr>
          <a:xfrm>
            <a:off x="2663413" y="2748882"/>
            <a:ext cx="735300" cy="5220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" name="Google Shape;242;p35"/>
          <p:cNvSpPr/>
          <p:nvPr/>
        </p:nvSpPr>
        <p:spPr>
          <a:xfrm>
            <a:off x="3690725" y="2323050"/>
            <a:ext cx="487800" cy="497400"/>
          </a:xfrm>
          <a:prstGeom prst="ellipse">
            <a:avLst/>
          </a:prstGeom>
          <a:solidFill>
            <a:srgbClr val="E895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5"/>
          <p:cNvSpPr txBox="1"/>
          <p:nvPr/>
        </p:nvSpPr>
        <p:spPr>
          <a:xfrm>
            <a:off x="3776850" y="2372175"/>
            <a:ext cx="3060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3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244" name="Google Shape;244;p35"/>
          <p:cNvCxnSpPr>
            <a:stCxn id="236" idx="6"/>
            <a:endCxn id="242" idx="2"/>
          </p:cNvCxnSpPr>
          <p:nvPr/>
        </p:nvCxnSpPr>
        <p:spPr>
          <a:xfrm rot="10800000" flipH="1">
            <a:off x="2734850" y="2571825"/>
            <a:ext cx="955800" cy="12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" name="Google Shape;245;p35"/>
          <p:cNvSpPr/>
          <p:nvPr/>
        </p:nvSpPr>
        <p:spPr>
          <a:xfrm>
            <a:off x="4484000" y="3199400"/>
            <a:ext cx="487800" cy="497400"/>
          </a:xfrm>
          <a:prstGeom prst="ellipse">
            <a:avLst/>
          </a:prstGeom>
          <a:solidFill>
            <a:srgbClr val="A26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5"/>
          <p:cNvSpPr txBox="1"/>
          <p:nvPr/>
        </p:nvSpPr>
        <p:spPr>
          <a:xfrm>
            <a:off x="4570125" y="3248525"/>
            <a:ext cx="3060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4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247" name="Google Shape;247;p35"/>
          <p:cNvCxnSpPr>
            <a:stCxn id="238" idx="6"/>
            <a:endCxn id="245" idx="2"/>
          </p:cNvCxnSpPr>
          <p:nvPr/>
        </p:nvCxnSpPr>
        <p:spPr>
          <a:xfrm>
            <a:off x="3815075" y="3446825"/>
            <a:ext cx="669000" cy="12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" name="Google Shape;248;p35"/>
          <p:cNvSpPr/>
          <p:nvPr/>
        </p:nvSpPr>
        <p:spPr>
          <a:xfrm>
            <a:off x="5230075" y="2323050"/>
            <a:ext cx="487800" cy="497400"/>
          </a:xfrm>
          <a:prstGeom prst="ellipse">
            <a:avLst/>
          </a:prstGeom>
          <a:solidFill>
            <a:srgbClr val="E895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5"/>
          <p:cNvSpPr txBox="1"/>
          <p:nvPr/>
        </p:nvSpPr>
        <p:spPr>
          <a:xfrm>
            <a:off x="5316200" y="2372175"/>
            <a:ext cx="3060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4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250" name="Google Shape;250;p35"/>
          <p:cNvCxnSpPr>
            <a:endCxn id="248" idx="2"/>
          </p:cNvCxnSpPr>
          <p:nvPr/>
        </p:nvCxnSpPr>
        <p:spPr>
          <a:xfrm>
            <a:off x="4178575" y="2571750"/>
            <a:ext cx="1051500" cy="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5"/>
          <p:cNvCxnSpPr>
            <a:endCxn id="248" idx="3"/>
          </p:cNvCxnSpPr>
          <p:nvPr/>
        </p:nvCxnSpPr>
        <p:spPr>
          <a:xfrm rot="10800000" flipH="1">
            <a:off x="4900412" y="2747607"/>
            <a:ext cx="401100" cy="5247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Google Shape;252;p35"/>
          <p:cNvCxnSpPr/>
          <p:nvPr/>
        </p:nvCxnSpPr>
        <p:spPr>
          <a:xfrm>
            <a:off x="5717875" y="2571750"/>
            <a:ext cx="1051500" cy="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8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8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8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8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8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8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8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8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D0D4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/>
        </p:nvSpPr>
        <p:spPr>
          <a:xfrm>
            <a:off x="1506300" y="689350"/>
            <a:ext cx="6131400" cy="3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Yeni branch ekle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 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git branch &lt;branch_name&gt;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Eklenen branchleri göster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 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git branch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Başka bir branch’e geçiş yap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 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git checkout &lt;branch_name&gt;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Farklı bir branch’i birleştir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 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git merge &lt;branch_name&gt; (on master branch)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D0D4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1704900" y="483200"/>
            <a:ext cx="5734200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VIRTUAL ENVIRONMENTS</a:t>
            </a:r>
            <a:endParaRPr sz="2400" b="1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09" y="1600488"/>
            <a:ext cx="4032317" cy="194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750" y="1600500"/>
            <a:ext cx="4032325" cy="19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D0D4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1704900" y="279175"/>
            <a:ext cx="5734200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PİP BAŞLANGIÇ</a:t>
            </a:r>
            <a:endParaRPr sz="2400" b="1"/>
          </a:p>
        </p:txBody>
      </p:sp>
      <p:sp>
        <p:nvSpPr>
          <p:cNvPr id="85" name="Google Shape;85;p17"/>
          <p:cNvSpPr txBox="1"/>
          <p:nvPr/>
        </p:nvSpPr>
        <p:spPr>
          <a:xfrm>
            <a:off x="1506300" y="794575"/>
            <a:ext cx="6131400" cy="41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pip kontrol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 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pip --version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pip kullanımı için </a:t>
            </a:r>
            <a:r>
              <a:rPr lang="en" sz="1700" u="sng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virtualenv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kurulumu</a:t>
            </a:r>
            <a:endParaRPr sz="21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 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pip install virtualenv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pip virtual environment oluştur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 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python -m venv my_env_name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oluşturulan env’yi aktive etme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 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source my_env_name/bin/activate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aktive edilmiş env’yi deaktive etme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deactivate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D0D4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1704900" y="279175"/>
            <a:ext cx="5734200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PİP PAKET YÖNETİMİ</a:t>
            </a:r>
            <a:endParaRPr sz="2400" b="1"/>
          </a:p>
        </p:txBody>
      </p:sp>
      <p:sp>
        <p:nvSpPr>
          <p:cNvPr id="91" name="Google Shape;91;p18"/>
          <p:cNvSpPr txBox="1"/>
          <p:nvPr/>
        </p:nvSpPr>
        <p:spPr>
          <a:xfrm>
            <a:off x="257725" y="472500"/>
            <a:ext cx="9191700" cy="41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pip paket yükleme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 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pip install paket_ismi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pip gerekli paketlerin birlikte yüklenmesi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pip install -r requirements.txt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pip env’ye yüklenmiş paketlerin listesi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 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pip freeze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pip env’ye yüklenmiş paketlerin ‘requirements.txt’ olarak listelenip dosya haline getirilmesi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pip freeze </a:t>
            </a:r>
            <a:r>
              <a:rPr lang="en" sz="1700">
                <a:solidFill>
                  <a:schemeClr val="dk1"/>
                </a:solidFill>
              </a:rPr>
              <a:t>&gt;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requirements.txt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pip paketin env’den kaldırılması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 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pip uninstall paket_ismi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D0D4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1704900" y="279175"/>
            <a:ext cx="5734200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ANACONDA &amp; CONDA</a:t>
            </a:r>
            <a:endParaRPr sz="2400" b="1"/>
          </a:p>
        </p:txBody>
      </p:sp>
      <p:sp>
        <p:nvSpPr>
          <p:cNvPr id="97" name="Google Shape;97;p19"/>
          <p:cNvSpPr txBox="1"/>
          <p:nvPr/>
        </p:nvSpPr>
        <p:spPr>
          <a:xfrm>
            <a:off x="1506300" y="1245650"/>
            <a:ext cx="6131400" cy="41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Anaconda yükleme dosyası indirme linki: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" sz="1700" u="sng">
                <a:hlinkClick r:id="rId3"/>
              </a:rPr>
              <a:t>Anaconda Individual Edition</a:t>
            </a:r>
            <a:endParaRPr sz="2300" u="sng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u="sng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Anaconda ile birlikte conda’yı path’e ekleme: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 </a:t>
            </a:r>
            <a:r>
              <a:rPr lang="en" sz="1700">
                <a:solidFill>
                  <a:srgbClr val="242729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export PATH=~/anaconda3/bin:$PATH</a:t>
            </a:r>
            <a:endParaRPr sz="1700">
              <a:solidFill>
                <a:srgbClr val="242729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rgbClr val="242729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Conda yüklenme kontrol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conda --version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D0D4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1704900" y="279175"/>
            <a:ext cx="5734200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ANACONDA &amp; CONDA</a:t>
            </a:r>
            <a:endParaRPr sz="2400" b="1"/>
          </a:p>
        </p:txBody>
      </p:sp>
      <p:sp>
        <p:nvSpPr>
          <p:cNvPr id="103" name="Google Shape;103;p20"/>
          <p:cNvSpPr txBox="1"/>
          <p:nvPr/>
        </p:nvSpPr>
        <p:spPr>
          <a:xfrm>
            <a:off x="753150" y="687200"/>
            <a:ext cx="8223900" cy="4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conda virtual environment oluştur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conda create -n env_ismi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spesifik bir python versiyonu ile çalışmak için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conda create -n env_ismi python=3 (daha spesifik: python=3.3)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oluşturulan envi’yi activate/deactivate etme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conda activate env_ismi (veya) source activate env_ismi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conda deactivate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conda paket listeleme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conda list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conda paket yükleme &amp; update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conda install paket_ismi &amp; conda update paket_ismi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D0D4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/>
        </p:nvSpPr>
        <p:spPr>
          <a:xfrm>
            <a:off x="1704900" y="279175"/>
            <a:ext cx="5734200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JUPYTER LAB</a:t>
            </a:r>
            <a:endParaRPr sz="2400" b="1"/>
          </a:p>
        </p:txBody>
      </p:sp>
      <p:sp>
        <p:nvSpPr>
          <p:cNvPr id="109" name="Google Shape;109;p21"/>
          <p:cNvSpPr txBox="1"/>
          <p:nvPr/>
        </p:nvSpPr>
        <p:spPr>
          <a:xfrm>
            <a:off x="1506300" y="740875"/>
            <a:ext cx="6131400" cy="41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pip ile jupyter lab yükleme 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pip install jupyterlab</a:t>
            </a:r>
            <a:endParaRPr sz="2300" u="sng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u="sng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conda ile jupyter lab yükleme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 </a:t>
            </a:r>
            <a:r>
              <a:rPr lang="en" sz="1700">
                <a:solidFill>
                  <a:srgbClr val="242729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conda install -c conda-forge jupyterlab</a:t>
            </a:r>
            <a:endParaRPr sz="1700">
              <a:solidFill>
                <a:srgbClr val="242729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rgbClr val="242729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conda env’yi jupyter lab’e kernel olarak ekleme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conda activate env_ismi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conda install ipykernel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ipython kernel install --user --name=kernel_ismi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-&gt; </a:t>
            </a:r>
            <a:r>
              <a:rPr lang="en" sz="17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terminalde jupyterlab’te başlatma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jupyter lab</a:t>
            </a:r>
            <a:endParaRPr sz="17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</Words>
  <Application>Microsoft Office PowerPoint</Application>
  <PresentationFormat>On-screen Show (16:9)</PresentationFormat>
  <Paragraphs>150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Old Standard TT</vt:lpstr>
      <vt:lpstr>Paperback</vt:lpstr>
      <vt:lpstr> Python Virtual Environments Jupyter Lab Version Control / Git &amp; Github</vt:lpstr>
      <vt:lpstr>Python Virtual Environments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Version Control</vt:lpstr>
      <vt:lpstr>PowerPoint Presentation</vt:lpstr>
      <vt:lpstr>Git Configuration</vt:lpstr>
      <vt:lpstr>PowerPoint Presentation</vt:lpstr>
      <vt:lpstr>Git Local Operations</vt:lpstr>
      <vt:lpstr>PowerPoint Presentation</vt:lpstr>
      <vt:lpstr>PowerPoint Presentation</vt:lpstr>
      <vt:lpstr>Git Remote Operations</vt:lpstr>
      <vt:lpstr>PowerPoint Presentation</vt:lpstr>
      <vt:lpstr>PowerPoint Presentation</vt:lpstr>
      <vt:lpstr>Gitignore</vt:lpstr>
      <vt:lpstr>PowerPoint Presentation</vt:lpstr>
      <vt:lpstr>Branching, Merging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Python Virtual Environments Jupyter Lab Version Control / Git &amp; Github</dc:title>
  <cp:lastModifiedBy>Nano</cp:lastModifiedBy>
  <cp:revision>1</cp:revision>
  <cp:lastPrinted>2020-06-09T15:22:05Z</cp:lastPrinted>
  <dcterms:modified xsi:type="dcterms:W3CDTF">2020-06-09T15:22:10Z</dcterms:modified>
</cp:coreProperties>
</file>