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427" r:id="rId3"/>
    <p:sldId id="327" r:id="rId4"/>
    <p:sldId id="328" r:id="rId5"/>
    <p:sldId id="329" r:id="rId6"/>
    <p:sldId id="321" r:id="rId7"/>
    <p:sldId id="322" r:id="rId8"/>
    <p:sldId id="323" r:id="rId9"/>
    <p:sldId id="324" r:id="rId10"/>
    <p:sldId id="308" r:id="rId11"/>
    <p:sldId id="309" r:id="rId12"/>
    <p:sldId id="326" r:id="rId13"/>
    <p:sldId id="331" r:id="rId14"/>
    <p:sldId id="332" r:id="rId15"/>
    <p:sldId id="333" r:id="rId16"/>
    <p:sldId id="346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0">
            <a:extLst>
              <a:ext uri="{FF2B5EF4-FFF2-40B4-BE49-F238E27FC236}">
                <a16:creationId xmlns:a16="http://schemas.microsoft.com/office/drawing/2014/main" id="{0EF26C18-E06C-4D3C-9005-502186A4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 ÜNİVERSİTESİ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TAŞKÖPRÜ MYO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PROGRAMCILIĞI</a:t>
            </a: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5743E05D-5A40-442D-A71E-2BB05050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Gör. Sevdanur GENÇ</a:t>
            </a:r>
          </a:p>
        </p:txBody>
      </p:sp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Programlama</a:t>
            </a:r>
            <a:endParaRPr lang="tr-TR" altLang="en-US" sz="4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33">
            <a:extLst>
              <a:ext uri="{FF2B5EF4-FFF2-40B4-BE49-F238E27FC236}">
                <a16:creationId xmlns:a16="http://schemas.microsoft.com/office/drawing/2014/main" id="{49966EC3-EEFE-43CE-A7D9-5D0EEB7C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Kastamonu, 202</a:t>
            </a:r>
            <a:r>
              <a:rPr lang="en-US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r-TR" altLang="en-US" sz="16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31">
            <a:extLst>
              <a:ext uri="{FF2B5EF4-FFF2-40B4-BE49-F238E27FC236}">
                <a16:creationId xmlns:a16="http://schemas.microsoft.com/office/drawing/2014/main" id="{88CD7997-688B-4541-B8EE-AF4F565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748213"/>
            <a:ext cx="2376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</a:t>
            </a: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@kastamonu.edu.tr</a:t>
            </a:r>
            <a:endParaRPr lang="tr-TR" altLang="en-US" sz="1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B43F6C0-675C-4AAF-BE70-80AD81DE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C2438F-8923-40B7-9051-8AEB59F6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6" y="1523024"/>
            <a:ext cx="10588327" cy="4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Get</a:t>
            </a:r>
            <a:r>
              <a:rPr lang="tr-TR" b="1" dirty="0"/>
              <a:t> ve Set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354015"/>
            <a:ext cx="558386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Get</a:t>
            </a:r>
            <a:r>
              <a:rPr lang="tr-TR" sz="2400" dirty="0"/>
              <a:t> ve </a:t>
            </a:r>
            <a:r>
              <a:rPr lang="tr-TR" sz="2400" b="1" dirty="0"/>
              <a:t>Set</a:t>
            </a:r>
            <a:r>
              <a:rPr lang="tr-TR" sz="2400" dirty="0"/>
              <a:t> değişkenler üzerinde işlem yapabilmemizi sağlayan basit fonksiyonlardır. </a:t>
            </a:r>
            <a:r>
              <a:rPr lang="tr-TR" sz="2400" dirty="0" err="1"/>
              <a:t>Get</a:t>
            </a:r>
            <a:r>
              <a:rPr lang="tr-TR" sz="2400" dirty="0"/>
              <a:t> fonksiyonumuz değer döndürür. Set fonksiyonumuz da değer atar.</a:t>
            </a:r>
          </a:p>
          <a:p>
            <a:pPr algn="just"/>
            <a:r>
              <a:rPr lang="tr-TR" sz="2400" dirty="0"/>
              <a:t>kisi1 nesnesini oluşturuyorken </a:t>
            </a:r>
            <a:r>
              <a:rPr lang="tr-TR" sz="2400" dirty="0" err="1"/>
              <a:t>new</a:t>
            </a:r>
            <a:r>
              <a:rPr lang="tr-TR" sz="2400" dirty="0"/>
              <a:t> terimini kullanmadık. Bu terim Dart 2.2 beri zorunlu değildir.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01447E4-16E3-47B8-8C34-EC29B5C6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60D65A-D795-438B-9CCA-80A080EF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57" y="1434969"/>
            <a:ext cx="51870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Static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Sınıf yapısını oluşturuyorken, bazı nesnelerin dışarıyla olan etkileşimini ayarlamak gerekebilir.</a:t>
            </a:r>
          </a:p>
          <a:p>
            <a:pPr algn="just"/>
            <a:r>
              <a:rPr lang="tr-TR" dirty="0" err="1"/>
              <a:t>Static</a:t>
            </a:r>
            <a:r>
              <a:rPr lang="tr-TR" dirty="0"/>
              <a:t> ile oluşturulan değişken ve fonksiyonlara sınıf dışından erişilemezler.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Yukarıdaki insan sınıfında </a:t>
            </a:r>
            <a:r>
              <a:rPr lang="tr-TR" b="1" dirty="0" err="1"/>
              <a:t>static</a:t>
            </a:r>
            <a:r>
              <a:rPr lang="tr-TR" dirty="0"/>
              <a:t> insan değişkeni oluşturduk. Bu değişken sadece sınıf içerisindeki işlemlerde kullanılabilecek. Aynı şekilde fonksiyonum 'da.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65" y="2761980"/>
            <a:ext cx="2913116" cy="1788755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9E98D4-89D2-4841-8486-DA06FECD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Sınıflarda Kalıtım (</a:t>
            </a:r>
            <a:r>
              <a:rPr lang="tr-TR" b="1" dirty="0" err="1"/>
              <a:t>Inheritance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774712" cy="4822948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Bir sınıfa ait özellikleri başka bir sınıfta da kullanmak istiyorsak kalıtım özelliğinden faydalanabiliriz. insan adında bir sınıf oluşturduk ve bir insanda olacak özelliklerden referans alarak değişkenler oluşturduk.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adında bir sınıf oluşturduk ve </a:t>
            </a:r>
            <a:r>
              <a:rPr lang="tr-TR" b="1" dirty="0" err="1"/>
              <a:t>extends</a:t>
            </a:r>
            <a:r>
              <a:rPr lang="tr-TR" dirty="0"/>
              <a:t> insan yazarak insan sınıfının özelliklerinden faydalanmasını sağladık. Sonuçta çalışanlar da bir insan </a:t>
            </a:r>
          </a:p>
          <a:p>
            <a:pPr algn="just"/>
            <a:r>
              <a:rPr lang="tr-TR" dirty="0"/>
              <a:t>Bir çalışanın özelliği olan maaş (</a:t>
            </a:r>
            <a:r>
              <a:rPr lang="tr-TR" dirty="0" err="1"/>
              <a:t>maas</a:t>
            </a:r>
            <a:r>
              <a:rPr lang="tr-TR" dirty="0"/>
              <a:t>) özelliğini ekledik. Yukarıdaki örneğimizde </a:t>
            </a:r>
            <a:r>
              <a:rPr lang="tr-TR" dirty="0" err="1"/>
              <a:t>calisan</a:t>
            </a:r>
            <a:r>
              <a:rPr lang="tr-TR" dirty="0"/>
              <a:t> sınıfı insan sınıfının özelliklerine de sahip olacaktır.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02" y="1354015"/>
            <a:ext cx="3837277" cy="288575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E93179A-1DE4-47CC-8EEB-2158D1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2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Kalıtım İşleminde Yapıcı Fonksiyon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6396" y="1120053"/>
            <a:ext cx="4177768" cy="505691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/>
              <a:t>Yine bir insan sınıfı oluşturduk. Bu sınıf her zaman ki gibi bir yapıcı fonksiyona sahip.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sınıfı oluşturduk ve bu sınıfı insan sınıfından miras aldık. </a:t>
            </a:r>
            <a:r>
              <a:rPr lang="tr-TR" dirty="0" err="1"/>
              <a:t>calisan</a:t>
            </a:r>
            <a:r>
              <a:rPr lang="tr-TR" dirty="0"/>
              <a:t> adlı yapıcı fonksiyonumuza dikkat ettiğimizde,</a:t>
            </a:r>
          </a:p>
          <a:p>
            <a:pPr algn="just"/>
            <a:r>
              <a:rPr lang="tr-TR" dirty="0"/>
              <a:t>Parametreler içerisine isim, yas ve kilo isminde parametreler aldık. Bu parametreler miras aldığımız sınıftan geldiği için türlerini belirtmedik. Son parametremiz ise </a:t>
            </a:r>
            <a:r>
              <a:rPr lang="tr-TR" dirty="0" err="1"/>
              <a:t>this.maas</a:t>
            </a:r>
            <a:r>
              <a:rPr lang="tr-TR" dirty="0"/>
              <a:t>. </a:t>
            </a:r>
            <a:r>
              <a:rPr lang="tr-TR" dirty="0" err="1"/>
              <a:t>maas</a:t>
            </a:r>
            <a:r>
              <a:rPr lang="tr-TR" dirty="0"/>
              <a:t> değişkenini </a:t>
            </a:r>
            <a:r>
              <a:rPr lang="tr-TR" dirty="0" err="1"/>
              <a:t>this</a:t>
            </a:r>
            <a:r>
              <a:rPr lang="tr-TR" dirty="0"/>
              <a:t> ile kolayca atadık. Parametrelerin yanındaki </a:t>
            </a:r>
            <a:r>
              <a:rPr lang="tr-TR" dirty="0" err="1"/>
              <a:t>super</a:t>
            </a:r>
            <a:r>
              <a:rPr lang="tr-TR" dirty="0"/>
              <a:t> fonksiyonu ise miras aldığımız sınıftan gelen parametrelerdir.</a:t>
            </a:r>
          </a:p>
          <a:p>
            <a:pPr algn="just"/>
            <a:r>
              <a:rPr lang="tr-TR" dirty="0"/>
              <a:t>Daha sonra </a:t>
            </a:r>
            <a:r>
              <a:rPr lang="tr-TR" dirty="0" err="1"/>
              <a:t>kendiniTanit</a:t>
            </a:r>
            <a:r>
              <a:rPr lang="tr-TR" dirty="0"/>
              <a:t> fonksiyonu oluşturarak </a:t>
            </a:r>
            <a:r>
              <a:rPr lang="tr-TR" dirty="0" err="1"/>
              <a:t>calisan</a:t>
            </a:r>
            <a:r>
              <a:rPr lang="tr-TR" dirty="0"/>
              <a:t> sınıfına ait bilgileri ekrana yazdırmasını sağlayan bir fonksiyon oluşturduk.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7F6265E-A2C7-4599-8E34-0E1C1155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82D1C2-09B6-4814-91B4-E42B6A0A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75" y="1120053"/>
            <a:ext cx="751151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Kalıtım İşleminde İsimli Yapıcı Fonksiyon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20" y="2424223"/>
            <a:ext cx="4805760" cy="180461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4E4F088-FDF9-4181-AEF6-0BDAEDFB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Asenkron Programlama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Asenkron işlemler, başka bir işleminizin bitmesini beklerken programınızın çalışmasına izin verir. </a:t>
            </a:r>
          </a:p>
          <a:p>
            <a:pPr algn="just"/>
            <a:r>
              <a:rPr lang="tr-TR" dirty="0"/>
              <a:t>Örnek işlemler şunlardır:</a:t>
            </a:r>
          </a:p>
          <a:p>
            <a:pPr lvl="1" algn="just"/>
            <a:r>
              <a:rPr lang="tr-TR" dirty="0"/>
              <a:t>Ağ üzerinden veri çekilirken,</a:t>
            </a:r>
          </a:p>
          <a:p>
            <a:pPr lvl="1" algn="just"/>
            <a:r>
              <a:rPr lang="tr-TR" dirty="0" err="1"/>
              <a:t>Veritabanı</a:t>
            </a:r>
            <a:r>
              <a:rPr lang="tr-TR" dirty="0"/>
              <a:t> okunurken ve yazılırken,</a:t>
            </a:r>
          </a:p>
          <a:p>
            <a:pPr lvl="1" algn="just"/>
            <a:r>
              <a:rPr lang="tr-TR" dirty="0"/>
              <a:t>Bir dosyanın okunması,</a:t>
            </a:r>
          </a:p>
          <a:p>
            <a:pPr lvl="1" algn="just"/>
            <a:r>
              <a:rPr lang="tr-TR" dirty="0"/>
              <a:t>İndirme ve yükleme işlemi yapılırken</a:t>
            </a:r>
          </a:p>
          <a:p>
            <a:pPr algn="just"/>
            <a:r>
              <a:rPr lang="tr-TR" dirty="0"/>
              <a:t>Bu yüzden asenkron programlama, bir program yazarken çok kullanılan bir özelliktir.</a:t>
            </a:r>
          </a:p>
          <a:p>
            <a:pPr algn="just"/>
            <a:endParaRPr lang="tr-TR" dirty="0"/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8F59D8D-84A5-46AD-94CE-48F2C823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NESNE TABANLI PROGRAMLAMA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Sınıf-içi Fonksiyonlar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Sınıflarda Kalıtım (</a:t>
            </a:r>
            <a:r>
              <a:rPr lang="tr-TR" b="1" dirty="0" err="1">
                <a:solidFill>
                  <a:srgbClr val="04599C"/>
                </a:solidFill>
              </a:rPr>
              <a:t>Inheritance</a:t>
            </a:r>
            <a:r>
              <a:rPr lang="tr-TR" b="1" dirty="0">
                <a:solidFill>
                  <a:srgbClr val="04599C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Static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Get</a:t>
            </a:r>
            <a:r>
              <a:rPr lang="tr-TR" b="1" dirty="0">
                <a:solidFill>
                  <a:srgbClr val="04599C"/>
                </a:solidFill>
              </a:rPr>
              <a:t> ve Set Fonksiyonları</a:t>
            </a:r>
          </a:p>
          <a:p>
            <a:pPr algn="just"/>
            <a:endParaRPr 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349409" cy="4822948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Sınıf Oluşturma : </a:t>
            </a:r>
            <a:r>
              <a:rPr lang="tr-TR" dirty="0"/>
              <a:t>Sınıflar diğer birçok dildeki gibi </a:t>
            </a:r>
            <a:r>
              <a:rPr lang="tr-TR" dirty="0" err="1"/>
              <a:t>class</a:t>
            </a:r>
            <a:r>
              <a:rPr lang="tr-TR" dirty="0"/>
              <a:t> terimi ile oluşturulur.</a:t>
            </a:r>
          </a:p>
          <a:p>
            <a:pPr algn="just"/>
            <a:r>
              <a:rPr lang="tr-TR" dirty="0"/>
              <a:t>Bir insan sınıfı oluşturduk. Bu sınıf isim, yas ve kilo gibi özellikleri vardır. Tıpkı bir insanda bulunan özellikler gibi.</a:t>
            </a:r>
          </a:p>
          <a:p>
            <a:pPr algn="just"/>
            <a:r>
              <a:rPr lang="tr-TR" dirty="0"/>
              <a:t>kisi1 adından insan sınıfında bir nesne ürettik.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97" y="1354015"/>
            <a:ext cx="4523258" cy="3348614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DAAD2E-3E64-48A3-AADA-302EE720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40933" cy="4822948"/>
          </a:xfrm>
        </p:spPr>
        <p:txBody>
          <a:bodyPr/>
          <a:lstStyle/>
          <a:p>
            <a:pPr algn="just"/>
            <a:r>
              <a:rPr lang="tr-TR" dirty="0"/>
              <a:t>Artık kisi1 tamamen insan oldu diyebiliriz. </a:t>
            </a:r>
            <a:r>
              <a:rPr lang="tr-TR" dirty="0" err="1"/>
              <a:t>print</a:t>
            </a:r>
            <a:r>
              <a:rPr lang="tr-TR" dirty="0"/>
              <a:t>(kisi1.isim); yazarak kisi1'in isim değişkenini yazdırabiliriz. Ama olaya biraz dikkat ettiğimizde değerlerin kisi1'e ait değil de insan sınıfında ait olduğunu görebiliriz. Yani insan sınıfı için oluşturulmuş nesnelerin varsayılan değerini girmiş olduk. 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F5E7B7-A4EE-45A9-9EBE-12EB470E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A4422E3-9FD2-4C58-980E-35C0E25D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35" y="3495230"/>
            <a:ext cx="6532261" cy="26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Yapıcılar bir sınıf nesnesi üretirken değerlerin tanımlanmasında kullanılır. </a:t>
            </a:r>
          </a:p>
          <a:p>
            <a:pPr algn="just"/>
            <a:r>
              <a:rPr lang="tr-TR" sz="2000" dirty="0"/>
              <a:t>Yapıcılar sınıfların içerisine fonksiyon olarak tanımlanır. </a:t>
            </a:r>
          </a:p>
          <a:p>
            <a:pPr algn="just"/>
            <a:r>
              <a:rPr lang="tr-TR" sz="2000" dirty="0"/>
              <a:t>Bir fonksiyonun yapıcı fonksiyon olması için </a:t>
            </a:r>
            <a:r>
              <a:rPr lang="tr-TR" sz="2000" b="1" dirty="0"/>
              <a:t>sınıf ile aynı isme sahip olması gerekir</a:t>
            </a:r>
            <a:r>
              <a:rPr lang="tr-TR" sz="2000" dirty="0"/>
              <a:t>. </a:t>
            </a:r>
          </a:p>
          <a:p>
            <a:pPr algn="just"/>
            <a:r>
              <a:rPr lang="tr-TR" sz="2000" dirty="0"/>
              <a:t>Yapıcı fonksiyonlardaki mantık, dışarıdan alınan değerleri sınıf içerisindeki değişkenlere yerleştirmektir. Yapıcı fonksiyondaki parametrelerin isimleri ile sınıf değişkenlerinin isimlerinin aynı olmadığına dikkat edilmelidir. </a:t>
            </a:r>
          </a:p>
          <a:p>
            <a:pPr algn="just"/>
            <a:r>
              <a:rPr lang="tr-TR" sz="2000" dirty="0"/>
              <a:t>Bu işlemi </a:t>
            </a:r>
            <a:r>
              <a:rPr lang="tr-TR" sz="2000" b="1" dirty="0" err="1"/>
              <a:t>this</a:t>
            </a:r>
            <a:r>
              <a:rPr lang="tr-TR" sz="2000" dirty="0"/>
              <a:t> işaretçisi ile de yapabiliriz.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C46639-1B80-4CD4-8BE8-F7DA3EC8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8" y="3884784"/>
            <a:ext cx="6777983" cy="29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This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This</a:t>
            </a:r>
            <a:r>
              <a:rPr lang="tr-TR" dirty="0"/>
              <a:t> işaretçisi, sınıfa özel tanımlı değişkenleri kullanabilmeyi sağlayan işaretçidir. Yapıcımızı bir de </a:t>
            </a:r>
            <a:r>
              <a:rPr lang="tr-TR" dirty="0" err="1"/>
              <a:t>this</a:t>
            </a:r>
            <a:r>
              <a:rPr lang="tr-TR" dirty="0"/>
              <a:t> ile oluşturalım.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= bu. isim parametresinden gelen değer, </a:t>
            </a:r>
            <a:r>
              <a:rPr lang="tr-TR" dirty="0" err="1"/>
              <a:t>this.isim</a:t>
            </a:r>
            <a:r>
              <a:rPr lang="tr-TR" dirty="0"/>
              <a:t> ile bu sınıfın isim değişkenine atansın.</a:t>
            </a:r>
          </a:p>
          <a:p>
            <a:pPr algn="just"/>
            <a:r>
              <a:rPr lang="tr-TR" b="1" dirty="0" err="1"/>
              <a:t>This</a:t>
            </a:r>
            <a:r>
              <a:rPr lang="tr-TR" b="1" dirty="0"/>
              <a:t> ile Yapıcı oluştururken Kolay Yöntem :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08" y="2203348"/>
            <a:ext cx="4954664" cy="14777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3" y="5288346"/>
            <a:ext cx="7506478" cy="88861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19F0659-55A9-4D3D-831C-875E13D5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dirty="0"/>
              <a:t>Sınıf Nesnesi Oluştururken Belirli ve Varsayılan Yapıcı Parametresi Girme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6283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Fonksiyonlar konusunda gördüğümüz gibi parametrelere değer yollarken hangi değişkene yollayacağımızı seçebiliriz.</a:t>
            </a:r>
          </a:p>
          <a:p>
            <a:pPr algn="just"/>
            <a:r>
              <a:rPr lang="tr-TR" sz="2400" dirty="0"/>
              <a:t>main fonksiyonuna baktığımızda,</a:t>
            </a:r>
          </a:p>
          <a:p>
            <a:pPr algn="just"/>
            <a:r>
              <a:rPr lang="tr-TR" sz="2400" dirty="0"/>
              <a:t>kisi1 adında insan nesnesi oluştururken yapıcı fonksiyona sadece isim ve kilo değerlerini yolladık. yas değişkeninin değeri yapıcı fonksiyonda varsayılan değer aldı.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F8DCADE-BB86-4E9E-BBE2-820D05C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77DF025-C68C-4095-9F6F-D3F34E13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22" y="3363295"/>
            <a:ext cx="9515156" cy="32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İsimlendirilmiş Yapıcılar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91654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Eğer sınıfımıza birden fazla yapıcı eklemek istiyorsak isimlendirilmiş yapıcıları kullanırız. </a:t>
            </a:r>
          </a:p>
          <a:p>
            <a:pPr algn="just"/>
            <a:r>
              <a:rPr lang="tr-TR" sz="2400" dirty="0"/>
              <a:t>insan sınıfımız hem insan adlı yapıcı fonksiyona sahip, hem de </a:t>
            </a:r>
            <a:r>
              <a:rPr lang="tr-TR" sz="2400" dirty="0" err="1"/>
              <a:t>insan.bos</a:t>
            </a:r>
            <a:r>
              <a:rPr lang="tr-TR" sz="2400" dirty="0"/>
              <a:t> adında isimlendirilmiş yapıcı fonksiyona sahip. </a:t>
            </a:r>
            <a:r>
              <a:rPr lang="tr-TR" sz="2400" dirty="0" err="1"/>
              <a:t>insan.bos</a:t>
            </a:r>
            <a:r>
              <a:rPr lang="tr-TR" sz="2400" dirty="0"/>
              <a:t> yapıcı fonksiyonumuz insan sınıfından üretilen nesnede kullanıldığında değişkenlere boş bilgiler giriyor.</a:t>
            </a:r>
          </a:p>
          <a:p>
            <a:pPr algn="just"/>
            <a:r>
              <a:rPr lang="tr-TR" sz="2400" dirty="0"/>
              <a:t>main fonksiyonumuzda nesne üretimini gözlemlediğimizde, nesnenin </a:t>
            </a:r>
            <a:r>
              <a:rPr lang="tr-TR" sz="2400" dirty="0" err="1"/>
              <a:t>insan.bos</a:t>
            </a:r>
            <a:r>
              <a:rPr lang="tr-TR" sz="2400" dirty="0"/>
              <a:t>() yapıcı fonksiyonu ile üretildiğini görüyoruz.</a:t>
            </a: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18DE30-1947-46DB-8549-B0692899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5BCA442-1670-4F47-9B58-C6AC2BA4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97" y="4027300"/>
            <a:ext cx="4589405" cy="27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Bir önceki konuda sınıf oluştururken insan üzerinden örnek vermiştik. Yine aynı örnek üzerinden gidelim.</a:t>
            </a:r>
          </a:p>
          <a:p>
            <a:pPr algn="just"/>
            <a:r>
              <a:rPr lang="tr-TR" dirty="0"/>
              <a:t>insan sınıfımıza bir özellik (yani fonksiyon) ekleyelim. Bu özelliği tıpkı gerçek bir insanda bulunan kendini tanıtabilme yeteneği olsun.</a:t>
            </a:r>
          </a:p>
          <a:p>
            <a:pPr algn="just"/>
            <a:r>
              <a:rPr lang="tr-TR" dirty="0"/>
              <a:t>insan sınıfımızın içerisine </a:t>
            </a:r>
            <a:r>
              <a:rPr lang="tr-TR" b="1" dirty="0" err="1"/>
              <a:t>kendiniTanit</a:t>
            </a:r>
            <a:r>
              <a:rPr lang="tr-TR" dirty="0"/>
              <a:t> adında bir fonksiyon ekledik. Fonksiyonumuz bir değer döndürmediği için tipini </a:t>
            </a:r>
            <a:r>
              <a:rPr lang="tr-TR" b="1" dirty="0" err="1"/>
              <a:t>void</a:t>
            </a:r>
            <a:r>
              <a:rPr lang="tr-TR" dirty="0"/>
              <a:t> yaptık. </a:t>
            </a:r>
            <a:r>
              <a:rPr lang="tr-TR" dirty="0" err="1"/>
              <a:t>print</a:t>
            </a:r>
            <a:r>
              <a:rPr lang="tr-TR" dirty="0"/>
              <a:t> fonksiyonu ile ekrana </a:t>
            </a:r>
            <a:r>
              <a:rPr lang="tr-TR" b="1" dirty="0" err="1"/>
              <a:t>this.isim</a:t>
            </a:r>
            <a:r>
              <a:rPr lang="tr-TR" b="1" dirty="0"/>
              <a:t> </a:t>
            </a:r>
            <a:r>
              <a:rPr lang="tr-TR" dirty="0"/>
              <a:t>ile nesneye özel olarak kendini tanıtacağı bir cümle bastırdık.</a:t>
            </a:r>
          </a:p>
          <a:p>
            <a:pPr algn="just"/>
            <a:r>
              <a:rPr lang="tr-TR" dirty="0"/>
              <a:t>main fonksiyonu içerisinde de, kisi1 adında bir insan nesnesi oluşturduk ve içerisine yapıcıya gidecek olan parametre değerlerini girdik. Hemen aşağısındaki koda dikkat edelim. </a:t>
            </a:r>
            <a:r>
              <a:rPr lang="tr-TR" dirty="0" err="1"/>
              <a:t>kendiniTanit</a:t>
            </a:r>
            <a:r>
              <a:rPr lang="tr-TR" dirty="0"/>
              <a:t> fonksiyonu insan sınıfına ait olduğu için ve kisi1 nesnesi de insan sınıfından türetildiği için </a:t>
            </a:r>
            <a:r>
              <a:rPr lang="tr-TR" dirty="0" err="1"/>
              <a:t>kendiniTanit</a:t>
            </a:r>
            <a:r>
              <a:rPr lang="tr-TR" dirty="0"/>
              <a:t> fonksiyonunu kisi1 nesnesine iliştirdik.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9DC6C37-418D-403E-AE7E-1CAB0D9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815</Words>
  <Application>Microsoft Office PowerPoint</Application>
  <PresentationFormat>Geniş ekran</PresentationFormat>
  <Paragraphs>74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Ajanda</vt:lpstr>
      <vt:lpstr>Sınıflar</vt:lpstr>
      <vt:lpstr>Sınıf Oluşturma</vt:lpstr>
      <vt:lpstr>Constructors (Yapıcılar)</vt:lpstr>
      <vt:lpstr>This</vt:lpstr>
      <vt:lpstr>Sınıf Nesnesi Oluştururken Belirli ve Varsayılan Yapıcı Parametresi Girme</vt:lpstr>
      <vt:lpstr>İsimlendirilmiş Yapıcılar</vt:lpstr>
      <vt:lpstr>Sınıf-içi Fonksiyonlar</vt:lpstr>
      <vt:lpstr>Sınıf-içi Fonksiyonlar</vt:lpstr>
      <vt:lpstr>Get ve Set Fonksiyonları</vt:lpstr>
      <vt:lpstr>Static</vt:lpstr>
      <vt:lpstr>Sınıflarda Kalıtım (Inheritance)</vt:lpstr>
      <vt:lpstr>Kalıtım İşleminde Yapıcı Fonksiyon Kullanımı</vt:lpstr>
      <vt:lpstr>Kalıtım İşleminde İsimli Yapıcı Fonksiyon Kullanma</vt:lpstr>
      <vt:lpstr>Asenkron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159</cp:revision>
  <dcterms:created xsi:type="dcterms:W3CDTF">2021-03-10T07:06:56Z</dcterms:created>
  <dcterms:modified xsi:type="dcterms:W3CDTF">2021-03-17T23:59:06Z</dcterms:modified>
</cp:coreProperties>
</file>