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5" r:id="rId13"/>
    <p:sldId id="274" r:id="rId14"/>
    <p:sldId id="277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718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NoSQL Kullanımı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tr-TR" b="1" dirty="0">
                <a:solidFill>
                  <a:srgbClr val="002060"/>
                </a:solidFill>
              </a:rPr>
              <a:t>MongoDB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15E-4720-C42D-5206-4D8A133F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C446-4E92-AE5A-6685-265481E9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7F97-E979-4381-9F33-CA13C0C3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1463574"/>
            <a:ext cx="11989416" cy="393085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B3FBBAE-1ED8-5A1A-582A-4F675A44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184-65CB-9988-B51B-B7694B60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F6D5-1746-30D7-690C-3D831A71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77AE-5F21-E9A7-D14E-92A9B361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241136"/>
            <a:ext cx="11608397" cy="63757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F67A8CC-28FA-F0DE-1A8D-659F8814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9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E5E1-49FF-4D44-CF85-0D0379A4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B0DB-41D4-B0B7-B129-3E87DE9E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E4D38-4ED9-E5D7-0023-F1FB69FC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4" y="247486"/>
            <a:ext cx="9957312" cy="636302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9F4910-7C65-2646-5948-BA3E9EB6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52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2EF6-F851-3950-DD92-74CBE51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3F5A-343A-A5E6-B4D2-3E860BCE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382AA-39A2-651F-3A56-12C6F393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23" y="1130182"/>
            <a:ext cx="9798554" cy="459763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171D283-F901-4C79-5688-85A71415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EFC0-4479-9778-80BA-C88FFBE2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46E6-F887-AC53-76E2-175BDF03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F14FD-9040-63F9-DDEA-8A7A001F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7" y="1457223"/>
            <a:ext cx="9461986" cy="39435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A13A402-B30F-4DF3-EEEB-53B59F13A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6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390A-57F6-4428-80F8-162A2A27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0BA2-1B15-E3D8-9FC5-C966D6F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4DF6-ADE1-8DD9-D89A-CA8E3D1A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62" y="0"/>
            <a:ext cx="8776476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A46F3BA-4E0C-2D51-30EE-47E7A301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2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E0F-C9EE-909F-3415-AB8F1AD1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B865-B3C5-BF29-652B-0602E0E3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65D87-CE87-C0EB-0881-B3E123B7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67" y="0"/>
            <a:ext cx="8145866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9147435-03C8-AEE0-2E19-C544F08E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FF8D-7663-6103-B60E-D92CE0B7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8ABF-27D9-2B3E-9547-0E6924AD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F72DE-7D13-2FA5-0398-035950A4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4" y="1628682"/>
            <a:ext cx="10522491" cy="360063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6CE43F2-E352-6CA8-7422-F0EDA486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4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6895-0B52-BDC4-1C1C-5A2D442C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2C9B-B5D3-222C-629B-957649E0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04577-2D66-B881-9ACE-3B0569BF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" y="755512"/>
            <a:ext cx="11201976" cy="53469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C5EFE8-9090-840E-10C1-14A48569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4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MongoDB Kurulumu</a:t>
            </a:r>
          </a:p>
          <a:p>
            <a:r>
              <a:rPr lang="tr-TR" b="1" i="0" dirty="0">
                <a:solidFill>
                  <a:srgbClr val="002060"/>
                </a:solidFill>
                <a:effectLst/>
              </a:rPr>
              <a:t>MongoDB ve Studio3T’nin Kullanımı</a:t>
            </a:r>
            <a:endParaRPr lang="tr-TR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8648C0-898C-57E0-42C7-F4AAD434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89" y="5227637"/>
            <a:ext cx="5624811" cy="15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MongoDB and Concepts. - Digital Varys">
            <a:extLst>
              <a:ext uri="{FF2B5EF4-FFF2-40B4-BE49-F238E27FC236}">
                <a16:creationId xmlns:a16="http://schemas.microsoft.com/office/drawing/2014/main" id="{411FE4CD-2E0D-D162-697F-213576AA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54645"/>
            <a:ext cx="11336890" cy="62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E687-F737-056C-40CC-404ED19C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MongoDB Kullanımı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9A02-5687-003C-9FEA-A6E93AF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https://www.mongodb.com/docs/manual/installation/</a:t>
            </a:r>
            <a:endParaRPr lang="tr-TR" dirty="0"/>
          </a:p>
          <a:p>
            <a:r>
              <a:rPr lang="tr-TR" dirty="0"/>
              <a:t>https://www.mongodb.com/try/download/community</a:t>
            </a:r>
          </a:p>
          <a:p>
            <a:r>
              <a:rPr lang="en-US" dirty="0"/>
              <a:t>https://</a:t>
            </a:r>
            <a:r>
              <a:rPr lang="en-US" dirty="0">
                <a:solidFill>
                  <a:srgbClr val="FF0000"/>
                </a:solidFill>
              </a:rPr>
              <a:t>studio3t</a:t>
            </a:r>
            <a:r>
              <a:rPr lang="en-US" dirty="0"/>
              <a:t>.com/download/</a:t>
            </a:r>
            <a:endParaRPr lang="tr-TR" dirty="0"/>
          </a:p>
          <a:p>
            <a:endParaRPr lang="tr-TR" dirty="0"/>
          </a:p>
          <a:p>
            <a:r>
              <a:rPr lang="en-US" dirty="0"/>
              <a:t>https://www.</a:t>
            </a:r>
            <a:r>
              <a:rPr lang="en-US" dirty="0">
                <a:solidFill>
                  <a:srgbClr val="FF0000"/>
                </a:solidFill>
              </a:rPr>
              <a:t>tutorialspoint</a:t>
            </a:r>
            <a:r>
              <a:rPr lang="en-US" dirty="0"/>
              <a:t>.com/mongodb/mongodb_create_database.htm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A754F5-1E25-6FBF-EA2A-E2CCABDA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4F37-CD7E-31F5-31DE-C77EE24D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B9B-F6B4-FD25-2A80-2ADAFF5D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C8AE0-7BBF-4842-69AC-8542AB81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01" y="1676310"/>
            <a:ext cx="9665197" cy="350538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1290E9C-37B6-8FD9-823C-EDD429AB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8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4425-BA48-CFD2-6787-D6F7B726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0A3C-A54F-0B6E-092A-25914BD7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0A37D-4398-397C-6191-5865DBB4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9" y="936497"/>
            <a:ext cx="11303581" cy="498500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B1E7A9-070B-B687-A953-62B3F86C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7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EF8F-6183-E2E4-4213-A4969FC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3E34-D2A9-5F97-8E70-52B68189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52CCD-A446-4783-E620-06AF2305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041277"/>
            <a:ext cx="10306580" cy="477544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A330D3D-76C0-93DD-0ADF-3E56D869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8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0CB0-0755-BF3A-5DD7-3D7DF2F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03CF-D6CB-4124-1B78-A3C36EE4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98EAA-2C17-4A26-BBE0-810C640E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65" y="0"/>
            <a:ext cx="7548269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A20625E-42E5-15BA-3A0A-69012097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2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9DD2-452A-ADBD-E9D2-CC223C4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67CC-54EE-5903-01DF-7A227644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9992B-0897-FE17-7801-D9B37A43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95" y="0"/>
            <a:ext cx="9750209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0D619FE-6CB6-94CB-E57E-8173B13A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63" y="70643"/>
            <a:ext cx="2185137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88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NoSQL Kullanımı MongoDB  Bölüm - II</vt:lpstr>
      <vt:lpstr>Ajanda</vt:lpstr>
      <vt:lpstr>PowerPoint Presentation</vt:lpstr>
      <vt:lpstr>MongoDB Kullanımı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320</cp:revision>
  <dcterms:created xsi:type="dcterms:W3CDTF">2023-05-01T21:41:46Z</dcterms:created>
  <dcterms:modified xsi:type="dcterms:W3CDTF">2023-05-30T20:06:01Z</dcterms:modified>
</cp:coreProperties>
</file>