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xe-downloads.html" TargetMode="External"/><Relationship Id="rId2" Type="http://schemas.openxmlformats.org/officeDocument/2006/relationships/hyperlink" Target="https://www.youtube.com/watch?v=ZKVpFZEoF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www.oracle.com/database/sqldeveloper/technologies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en-US" dirty="0"/>
              <a:t>Dr. </a:t>
            </a:r>
            <a:r>
              <a:rPr lang="tr-TR" dirty="0"/>
              <a:t>Öğr. Üyesi Sevdanur GENÇ</a:t>
            </a:r>
          </a:p>
          <a:p>
            <a:r>
              <a:rPr lang="en-US" sz="1800" dirty="0"/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Oracle Database 21c Express Edition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ve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 SQL Developer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nasıl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/>
                <a:latin typeface="-apple-system"/>
              </a:rPr>
              <a:t>kurulur</a:t>
            </a:r>
            <a:r>
              <a:rPr lang="en-US" i="0" dirty="0">
                <a:solidFill>
                  <a:srgbClr val="002060"/>
                </a:solidFill>
                <a:effectLst/>
                <a:latin typeface="-apple-system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672-3858-6A44-A35A-74EC5DA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002060"/>
                </a:solidFill>
                <a:effectLst/>
                <a:latin typeface="-apple-system"/>
              </a:rPr>
              <a:t>Kurulum Linkleri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EB3-0BAD-4D1E-46D6-9D91C77D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How to install Oracle Database 21c Express Edition and SQL Developer on your computer - for FREE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https://www.youtube.com/watch?v=ZKVpFZEoFOY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Oracle Database 21c Express Edition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https://www.oracle.com/database/technologies/xe-downloads.html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SQL Developer 23.1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https://www.oracle.com/database/sqldeveloper/technologies/download/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Java 20 and Java 17 available now : </a:t>
            </a:r>
          </a:p>
          <a:p>
            <a:pPr lvl="1" algn="just"/>
            <a:r>
              <a:rPr lang="en-US" b="1" i="0" u="none" strike="noStrike" dirty="0">
                <a:solidFill>
                  <a:srgbClr val="C000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https://www.oracle.com/java/technologies/downloads/</a:t>
            </a:r>
            <a:endParaRPr lang="en-US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just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Oracle DB &amp; SQL Developer  Bölüm - I</vt:lpstr>
      <vt:lpstr>Ajanda</vt:lpstr>
      <vt:lpstr>Kurulum Linkleri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25</cp:revision>
  <dcterms:created xsi:type="dcterms:W3CDTF">2023-05-01T21:41:46Z</dcterms:created>
  <dcterms:modified xsi:type="dcterms:W3CDTF">2023-05-01T21:47:44Z</dcterms:modified>
</cp:coreProperties>
</file>