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/>
          </a:p>
          <a:p>
            <a:endParaRPr lang="tr-TR" b="1" dirty="0"/>
          </a:p>
          <a:p>
            <a:r>
              <a:rPr lang="en-US" b="1" dirty="0"/>
              <a:t>Dr. </a:t>
            </a:r>
            <a:r>
              <a:rPr lang="tr-TR" b="1" dirty="0"/>
              <a:t>Öğr. Üyesi Sevdanur GENÇ</a:t>
            </a:r>
          </a:p>
          <a:p>
            <a:r>
              <a:rPr lang="en-US" sz="1800" b="1" dirty="0"/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</a:t>
            </a:r>
            <a:r>
              <a:rPr lang="en-US" dirty="0"/>
              <a:t> SQL </a:t>
            </a:r>
            <a:r>
              <a:rPr lang="en-US" dirty="0" err="1"/>
              <a:t>Kodları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Diyagramı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8E0B4-540A-E815-D297-92FB56FC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02" y="651011"/>
            <a:ext cx="10536095" cy="55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D0D8-68DF-E69F-4B4F-FDE7137B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941-5DB4-1E22-A993-2C681300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A61-E0D5-B9BA-19A6-9F616BE3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E126-6549-46C1-AC13-6FCC09DD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E202-82CF-A9A5-702F-C222D15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A123-0DEE-AF3B-F30B-40DA90B3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827-DD52-7D74-9676-A8DB6ABF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53CE-3CA7-128A-5108-7EC19BCE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DFC2-AD5E-3D4D-5DE4-7012D68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9439-7B9A-7C6F-1A36-00B9A9B7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DB1A-091C-5EBC-051B-C8FF01E8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CFFF-6F45-311A-2474-1A8ED8E9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Oracle DB &amp; SQL Developer  Bölüm - II</vt:lpstr>
      <vt:lpstr>Ajanda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32</cp:revision>
  <dcterms:created xsi:type="dcterms:W3CDTF">2023-05-01T21:41:46Z</dcterms:created>
  <dcterms:modified xsi:type="dcterms:W3CDTF">2023-05-02T20:34:45Z</dcterms:modified>
</cp:coreProperties>
</file>