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Oracle DB </a:t>
            </a:r>
            <a:r>
              <a:rPr lang="en-US" b="1" dirty="0">
                <a:solidFill>
                  <a:srgbClr val="002060"/>
                </a:solidFill>
              </a:rPr>
              <a:t>&amp; SQL Developer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V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PL/</a:t>
            </a:r>
            <a:r>
              <a:rPr lang="en-US" dirty="0" err="1"/>
              <a:t>SQL’de</a:t>
            </a:r>
            <a:r>
              <a:rPr lang="en-US" dirty="0"/>
              <a:t> 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Blokları</a:t>
            </a:r>
            <a:r>
              <a:rPr lang="en-US"/>
              <a:t>(Transaction)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1100-1079-255C-2097-0B95D205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62C8-7C40-8A70-06D0-2C08B773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371F-1888-F96B-7301-E2584ACB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4438-2B71-E6D8-5810-63F7E109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1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6EE0-4DD4-822E-9265-60D5DCA8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F2D2-8BA0-1932-623D-09042CC4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1E12-C831-9B6D-2DAD-2AB2BE62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E315E-CC5F-25AE-7CF6-237515A9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5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5C78-0ABE-7D3B-44A4-29F23F1D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A90F9-2E1C-5138-813F-CFE15B2AC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8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Oracle DB &amp; SQL Developer  Bölüm - V</vt:lpstr>
      <vt:lpstr>Ajanda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32</cp:revision>
  <dcterms:created xsi:type="dcterms:W3CDTF">2023-05-01T21:41:46Z</dcterms:created>
  <dcterms:modified xsi:type="dcterms:W3CDTF">2023-05-02T21:32:10Z</dcterms:modified>
</cp:coreProperties>
</file>