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Diyagramı</a:t>
            </a:r>
            <a:endParaRPr lang="tr-TR" dirty="0"/>
          </a:p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Veritabanın</a:t>
            </a:r>
            <a:r>
              <a:rPr lang="en-US" dirty="0"/>
              <a:t> SQL </a:t>
            </a:r>
            <a:r>
              <a:rPr lang="en-US" dirty="0" err="1"/>
              <a:t>Kodları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tr-TR" dirty="0"/>
              <a:t>Gruplar Tablosu</a:t>
            </a:r>
          </a:p>
          <a:p>
            <a:pPr lvl="1"/>
            <a:r>
              <a:rPr lang="tr-TR" dirty="0"/>
              <a:t>Stadlar Tablosu</a:t>
            </a:r>
          </a:p>
          <a:p>
            <a:pPr lvl="1"/>
            <a:r>
              <a:rPr lang="tr-TR" dirty="0"/>
              <a:t>Takımlar Tablosu</a:t>
            </a:r>
          </a:p>
          <a:p>
            <a:pPr lvl="1"/>
            <a:r>
              <a:rPr lang="tr-TR" dirty="0"/>
              <a:t>Maçlar Tablosu</a:t>
            </a:r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8E0B4-540A-E815-D297-92FB56FC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02" y="651011"/>
            <a:ext cx="10536095" cy="55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A61-E0D5-B9BA-19A6-9F616BE3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Gruplar</a:t>
            </a:r>
            <a:r>
              <a:rPr lang="en-US" b="1" dirty="0"/>
              <a:t> </a:t>
            </a:r>
            <a:r>
              <a:rPr lang="en-US" b="1" dirty="0" err="1"/>
              <a:t>Tablosu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E126-6549-46C1-AC13-6FCC09DD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61ED-8FBA-47EA-3139-554AFDE8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83" y="1840977"/>
            <a:ext cx="5086611" cy="1835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ADF10-8DEF-80BD-1D06-37071A91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7" y="4006005"/>
            <a:ext cx="4445228" cy="2375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B348C-4248-17A1-77BB-1CE60746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61" y="1757698"/>
            <a:ext cx="1627100" cy="26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E202-82CF-A9A5-702F-C222D15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Stadlar</a:t>
            </a:r>
            <a:r>
              <a:rPr lang="en-US" b="1" dirty="0"/>
              <a:t> </a:t>
            </a:r>
            <a:r>
              <a:rPr lang="en-US" b="1" dirty="0" err="1"/>
              <a:t>Tablosu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E339D-3D90-BCC4-A662-9FEA7D2EF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158"/>
            <a:ext cx="5188217" cy="2178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8D78E-2D69-F826-7AED-7DAB6C4D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9592"/>
            <a:ext cx="9879825" cy="1860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4960A-009E-AA42-FC02-AB7CCEA6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51" y="1820158"/>
            <a:ext cx="4851649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8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827-DD52-7D74-9676-A8DB6ABF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</a:t>
            </a:r>
            <a:r>
              <a:rPr lang="tr-TR" b="1" dirty="0"/>
              <a:t>ımlar Tablosu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57F2E-CD51-3DB0-48DD-D96898FBA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31" y="1824798"/>
            <a:ext cx="5773247" cy="2213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2B2E7-567F-86CB-0876-ABB94A83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31" y="4373270"/>
            <a:ext cx="8930566" cy="1764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50699-504E-E3C6-5CA1-DA4B6EFC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948" y="1690688"/>
            <a:ext cx="5378726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DFC2-AD5E-3D4D-5DE4-7012D68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Maçlar Tablosu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29CE6-45F6-8B45-400F-8ACBF7C6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860"/>
            <a:ext cx="5792666" cy="28509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CC25E-DC1A-E7A3-1BDB-8D9C0DE0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4319"/>
            <a:ext cx="6942038" cy="1389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3BE26-A6C4-C2E3-DEDF-D8C143C0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758" y="1711919"/>
            <a:ext cx="5962956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Oracle DB &amp; SQL Developer  Bölüm - III</vt:lpstr>
      <vt:lpstr>Ajanda</vt:lpstr>
      <vt:lpstr>PowerPoint Presentation</vt:lpstr>
      <vt:lpstr>Gruplar Tablosu</vt:lpstr>
      <vt:lpstr>Stadlar Tablosu</vt:lpstr>
      <vt:lpstr>Takımlar Tablosu</vt:lpstr>
      <vt:lpstr>Maçlar Tablosu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48</cp:revision>
  <dcterms:created xsi:type="dcterms:W3CDTF">2023-05-01T21:41:46Z</dcterms:created>
  <dcterms:modified xsi:type="dcterms:W3CDTF">2023-05-06T22:35:34Z</dcterms:modified>
</cp:coreProperties>
</file>