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A6DCD-199F-4DCA-A56D-F8889FA28AD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102B-57C9-49D6-847A-538145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0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</a:t>
            </a:r>
            <a:r>
              <a:rPr lang="en-US" dirty="0" err="1"/>
              <a:t>Gruplar</a:t>
            </a:r>
            <a:r>
              <a:rPr lang="en-US" dirty="0"/>
              <a:t> </a:t>
            </a:r>
            <a:r>
              <a:rPr lang="en-US" dirty="0" err="1"/>
              <a:t>tablosunun</a:t>
            </a:r>
            <a:r>
              <a:rPr lang="en-US" dirty="0"/>
              <a:t> </a:t>
            </a:r>
            <a:r>
              <a:rPr lang="en-US" dirty="0" err="1"/>
              <a:t>olusturulmasi</a:t>
            </a:r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Gruplar</a:t>
            </a:r>
            <a:r>
              <a:rPr lang="en-US" dirty="0"/>
              <a:t>(</a:t>
            </a:r>
          </a:p>
          <a:p>
            <a:r>
              <a:rPr lang="en-US" dirty="0" err="1"/>
              <a:t>g_name</a:t>
            </a:r>
            <a:r>
              <a:rPr lang="en-US" dirty="0"/>
              <a:t> varchar2(5),</a:t>
            </a:r>
          </a:p>
          <a:p>
            <a:r>
              <a:rPr lang="en-US" dirty="0"/>
              <a:t>constraint </a:t>
            </a:r>
            <a:r>
              <a:rPr lang="en-US" dirty="0" err="1"/>
              <a:t>pk_Gruplar</a:t>
            </a:r>
            <a:r>
              <a:rPr lang="en-US" dirty="0"/>
              <a:t> primary key (</a:t>
            </a:r>
            <a:r>
              <a:rPr lang="en-US" dirty="0" err="1"/>
              <a:t>g_name</a:t>
            </a:r>
            <a:r>
              <a:rPr lang="en-US" dirty="0"/>
              <a:t>)</a:t>
            </a:r>
          </a:p>
          <a:p>
            <a:r>
              <a:rPr lang="en-US" dirty="0"/>
              <a:t>); </a:t>
            </a:r>
          </a:p>
          <a:p>
            <a:r>
              <a:rPr lang="en-US" dirty="0"/>
              <a:t>select * from </a:t>
            </a:r>
            <a:r>
              <a:rPr lang="en-US" dirty="0" err="1"/>
              <a:t>Gruplar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Gruplar</a:t>
            </a:r>
            <a:r>
              <a:rPr lang="en-US" dirty="0"/>
              <a:t> </a:t>
            </a:r>
            <a:r>
              <a:rPr lang="en-US" dirty="0" err="1"/>
              <a:t>Tablosuna</a:t>
            </a:r>
            <a:r>
              <a:rPr lang="en-US" dirty="0"/>
              <a:t> Veri </a:t>
            </a:r>
            <a:r>
              <a:rPr lang="en-US" dirty="0" err="1"/>
              <a:t>Girilmesi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Gruplar</a:t>
            </a:r>
            <a:r>
              <a:rPr lang="en-US" dirty="0"/>
              <a:t> values('A');</a:t>
            </a:r>
          </a:p>
          <a:p>
            <a:r>
              <a:rPr lang="en-US" dirty="0"/>
              <a:t>insert into </a:t>
            </a:r>
            <a:r>
              <a:rPr lang="en-US" dirty="0" err="1"/>
              <a:t>Gruplar</a:t>
            </a:r>
            <a:r>
              <a:rPr lang="en-US" dirty="0"/>
              <a:t> values('B');</a:t>
            </a:r>
          </a:p>
          <a:p>
            <a:r>
              <a:rPr lang="en-US" dirty="0"/>
              <a:t>insert into </a:t>
            </a:r>
            <a:r>
              <a:rPr lang="en-US" dirty="0" err="1"/>
              <a:t>Gruplar</a:t>
            </a:r>
            <a:r>
              <a:rPr lang="en-US" dirty="0"/>
              <a:t> values('C');</a:t>
            </a:r>
          </a:p>
          <a:p>
            <a:r>
              <a:rPr lang="en-US" dirty="0"/>
              <a:t>insert into </a:t>
            </a:r>
            <a:r>
              <a:rPr lang="en-US" dirty="0" err="1"/>
              <a:t>Gruplar</a:t>
            </a:r>
            <a:r>
              <a:rPr lang="en-US" dirty="0"/>
              <a:t> values('D');</a:t>
            </a:r>
          </a:p>
          <a:p>
            <a:r>
              <a:rPr lang="en-US" dirty="0"/>
              <a:t>insert into </a:t>
            </a:r>
            <a:r>
              <a:rPr lang="en-US" dirty="0" err="1"/>
              <a:t>Gruplar</a:t>
            </a:r>
            <a:r>
              <a:rPr lang="en-US" dirty="0"/>
              <a:t> values('E');</a:t>
            </a:r>
          </a:p>
          <a:p>
            <a:r>
              <a:rPr lang="en-US" dirty="0"/>
              <a:t>insert into </a:t>
            </a:r>
            <a:r>
              <a:rPr lang="en-US" dirty="0" err="1"/>
              <a:t>Gruplar</a:t>
            </a:r>
            <a:r>
              <a:rPr lang="en-US" dirty="0"/>
              <a:t> values('F');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Gruplar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Stadlar</a:t>
            </a:r>
            <a:r>
              <a:rPr lang="en-US" dirty="0"/>
              <a:t> </a:t>
            </a:r>
            <a:r>
              <a:rPr lang="en-US" dirty="0" err="1"/>
              <a:t>tablosunun</a:t>
            </a:r>
            <a:r>
              <a:rPr lang="en-US" dirty="0"/>
              <a:t> </a:t>
            </a:r>
            <a:r>
              <a:rPr lang="en-US" dirty="0" err="1"/>
              <a:t>olusturulmasi</a:t>
            </a:r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Stadlar</a:t>
            </a:r>
            <a:r>
              <a:rPr lang="en-US" dirty="0"/>
              <a:t>(</a:t>
            </a:r>
          </a:p>
          <a:p>
            <a:r>
              <a:rPr lang="en-US" dirty="0" err="1"/>
              <a:t>std_id</a:t>
            </a:r>
            <a:r>
              <a:rPr lang="en-US" dirty="0"/>
              <a:t> number(4),</a:t>
            </a:r>
          </a:p>
          <a:p>
            <a:r>
              <a:rPr lang="en-US" dirty="0" err="1"/>
              <a:t>isim</a:t>
            </a:r>
            <a:r>
              <a:rPr lang="en-US" dirty="0"/>
              <a:t> varchar(50),</a:t>
            </a:r>
          </a:p>
          <a:p>
            <a:r>
              <a:rPr lang="en-US" dirty="0" err="1"/>
              <a:t>kapasite</a:t>
            </a:r>
            <a:r>
              <a:rPr lang="en-US" dirty="0"/>
              <a:t> number(4),</a:t>
            </a:r>
          </a:p>
          <a:p>
            <a:r>
              <a:rPr lang="en-US" dirty="0" err="1"/>
              <a:t>ac_tar</a:t>
            </a:r>
            <a:r>
              <a:rPr lang="en-US" dirty="0"/>
              <a:t> date,</a:t>
            </a:r>
          </a:p>
          <a:p>
            <a:r>
              <a:rPr lang="en-US" dirty="0"/>
              <a:t>constraint </a:t>
            </a:r>
            <a:r>
              <a:rPr lang="en-US" dirty="0" err="1"/>
              <a:t>pk_Stadlar</a:t>
            </a:r>
            <a:r>
              <a:rPr lang="en-US" dirty="0"/>
              <a:t> primary key(</a:t>
            </a:r>
            <a:r>
              <a:rPr lang="en-US" dirty="0" err="1"/>
              <a:t>std_id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Stadlar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Stadlar</a:t>
            </a:r>
            <a:r>
              <a:rPr lang="en-US" dirty="0"/>
              <a:t> </a:t>
            </a:r>
            <a:r>
              <a:rPr lang="en-US" dirty="0" err="1"/>
              <a:t>Tablosuna</a:t>
            </a:r>
            <a:r>
              <a:rPr lang="en-US" dirty="0"/>
              <a:t> Veri </a:t>
            </a:r>
            <a:r>
              <a:rPr lang="en-US" dirty="0" err="1"/>
              <a:t>Girilmesi</a:t>
            </a:r>
            <a:r>
              <a:rPr lang="en-US" dirty="0"/>
              <a:t> </a:t>
            </a:r>
          </a:p>
          <a:p>
            <a:r>
              <a:rPr lang="en-US" dirty="0"/>
              <a:t>insert into </a:t>
            </a:r>
            <a:r>
              <a:rPr lang="en-US" dirty="0" err="1"/>
              <a:t>Stadlar</a:t>
            </a:r>
            <a:r>
              <a:rPr lang="en-US" dirty="0"/>
              <a:t> values(2345, 'Inonu', 5000, </a:t>
            </a:r>
            <a:r>
              <a:rPr lang="en-US" dirty="0" err="1"/>
              <a:t>to_date</a:t>
            </a:r>
            <a:r>
              <a:rPr lang="en-US" dirty="0"/>
              <a:t>('02/01/1903', 'MM/DD/YYYY'));</a:t>
            </a:r>
          </a:p>
          <a:p>
            <a:r>
              <a:rPr lang="en-US" dirty="0"/>
              <a:t>insert into </a:t>
            </a:r>
            <a:r>
              <a:rPr lang="en-US" dirty="0" err="1"/>
              <a:t>Stadlar</a:t>
            </a:r>
            <a:r>
              <a:rPr lang="en-US" dirty="0"/>
              <a:t> values(234, '</a:t>
            </a:r>
            <a:r>
              <a:rPr lang="en-US" dirty="0" err="1"/>
              <a:t>Sukru</a:t>
            </a:r>
            <a:r>
              <a:rPr lang="en-US" dirty="0"/>
              <a:t> </a:t>
            </a:r>
            <a:r>
              <a:rPr lang="en-US" dirty="0" err="1"/>
              <a:t>saracoglu</a:t>
            </a:r>
            <a:r>
              <a:rPr lang="en-US" dirty="0"/>
              <a:t>', 4000, </a:t>
            </a:r>
            <a:r>
              <a:rPr lang="en-US" dirty="0" err="1"/>
              <a:t>to_date</a:t>
            </a:r>
            <a:r>
              <a:rPr lang="en-US" dirty="0"/>
              <a:t>('10/01/1923', 'MM/DD/YYYY'));</a:t>
            </a:r>
          </a:p>
          <a:p>
            <a:r>
              <a:rPr lang="en-US" dirty="0"/>
              <a:t>insert into </a:t>
            </a:r>
            <a:r>
              <a:rPr lang="en-US" dirty="0" err="1"/>
              <a:t>Stadlar</a:t>
            </a:r>
            <a:r>
              <a:rPr lang="en-US" dirty="0"/>
              <a:t> values(231, '24 Kasim', 3000, </a:t>
            </a:r>
            <a:r>
              <a:rPr lang="en-US" dirty="0" err="1"/>
              <a:t>to_date</a:t>
            </a:r>
            <a:r>
              <a:rPr lang="en-US" dirty="0"/>
              <a:t>('12/12/1953', 'MM/DD/YYYY'));</a:t>
            </a:r>
          </a:p>
          <a:p>
            <a:r>
              <a:rPr lang="en-US" dirty="0"/>
              <a:t>insert into </a:t>
            </a:r>
            <a:r>
              <a:rPr lang="en-US" dirty="0" err="1"/>
              <a:t>Stadlar</a:t>
            </a:r>
            <a:r>
              <a:rPr lang="en-US" dirty="0"/>
              <a:t> values(5465, '</a:t>
            </a:r>
            <a:r>
              <a:rPr lang="en-US" dirty="0" err="1"/>
              <a:t>Santiagnt</a:t>
            </a:r>
            <a:r>
              <a:rPr lang="en-US" dirty="0"/>
              <a:t> </a:t>
            </a:r>
            <a:r>
              <a:rPr lang="en-US" dirty="0" err="1"/>
              <a:t>Bernabeu</a:t>
            </a:r>
            <a:r>
              <a:rPr lang="en-US" dirty="0"/>
              <a:t>', 5500, </a:t>
            </a:r>
            <a:r>
              <a:rPr lang="en-US" dirty="0" err="1"/>
              <a:t>to_date</a:t>
            </a:r>
            <a:r>
              <a:rPr lang="en-US" dirty="0"/>
              <a:t>('02/01/1900', 'MM/DD/YYYY'));</a:t>
            </a:r>
          </a:p>
          <a:p>
            <a:r>
              <a:rPr lang="en-US" dirty="0"/>
              <a:t>insert into </a:t>
            </a:r>
            <a:r>
              <a:rPr lang="en-US" dirty="0" err="1"/>
              <a:t>Stadlar</a:t>
            </a:r>
            <a:r>
              <a:rPr lang="en-US" dirty="0"/>
              <a:t> values(8014, '</a:t>
            </a:r>
            <a:r>
              <a:rPr lang="en-US" dirty="0" err="1"/>
              <a:t>Nou</a:t>
            </a:r>
            <a:r>
              <a:rPr lang="en-US" dirty="0"/>
              <a:t> Camp', 3000, </a:t>
            </a:r>
            <a:r>
              <a:rPr lang="en-US" dirty="0" err="1"/>
              <a:t>to_date</a:t>
            </a:r>
            <a:r>
              <a:rPr lang="en-US" dirty="0"/>
              <a:t>('01/01/1920', 'MM/DD/YYYY')); 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Stadlar</a:t>
            </a:r>
            <a:r>
              <a:rPr lang="en-US" dirty="0"/>
              <a:t>;</a:t>
            </a:r>
          </a:p>
          <a:p>
            <a:r>
              <a:rPr lang="en-US" dirty="0"/>
              <a:t>drop table </a:t>
            </a:r>
            <a:r>
              <a:rPr lang="en-US" dirty="0" err="1"/>
              <a:t>Stadlar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Takimlar</a:t>
            </a:r>
            <a:r>
              <a:rPr lang="en-US" dirty="0"/>
              <a:t> </a:t>
            </a:r>
            <a:r>
              <a:rPr lang="en-US" dirty="0" err="1"/>
              <a:t>tablosunun</a:t>
            </a:r>
            <a:r>
              <a:rPr lang="en-US" dirty="0"/>
              <a:t> </a:t>
            </a:r>
            <a:r>
              <a:rPr lang="en-US" dirty="0" err="1"/>
              <a:t>olusturulmasi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Takimlar</a:t>
            </a:r>
            <a:r>
              <a:rPr lang="en-US" dirty="0"/>
              <a:t>(</a:t>
            </a:r>
          </a:p>
          <a:p>
            <a:r>
              <a:rPr lang="en-US" dirty="0" err="1"/>
              <a:t>tkno</a:t>
            </a:r>
            <a:r>
              <a:rPr lang="en-US" dirty="0"/>
              <a:t> numeric(10) not null,</a:t>
            </a:r>
          </a:p>
          <a:p>
            <a:r>
              <a:rPr lang="en-US" dirty="0" err="1"/>
              <a:t>isim</a:t>
            </a:r>
            <a:r>
              <a:rPr lang="en-US" dirty="0"/>
              <a:t> varchar2(50),</a:t>
            </a:r>
          </a:p>
          <a:p>
            <a:r>
              <a:rPr lang="en-US" dirty="0" err="1"/>
              <a:t>kur_tar</a:t>
            </a:r>
            <a:r>
              <a:rPr lang="en-US" dirty="0"/>
              <a:t> date,</a:t>
            </a:r>
          </a:p>
          <a:p>
            <a:r>
              <a:rPr lang="en-US" dirty="0" err="1"/>
              <a:t>gname</a:t>
            </a:r>
            <a:r>
              <a:rPr lang="en-US" dirty="0"/>
              <a:t> varchar2(5),</a:t>
            </a:r>
          </a:p>
          <a:p>
            <a:r>
              <a:rPr lang="en-US" dirty="0" err="1"/>
              <a:t>butce</a:t>
            </a:r>
            <a:r>
              <a:rPr lang="en-US" dirty="0"/>
              <a:t> varchar2(30),</a:t>
            </a:r>
          </a:p>
          <a:p>
            <a:r>
              <a:rPr lang="en-US" dirty="0"/>
              <a:t>constraint </a:t>
            </a:r>
            <a:r>
              <a:rPr lang="en-US" dirty="0" err="1"/>
              <a:t>pk_Takimlar</a:t>
            </a:r>
            <a:r>
              <a:rPr lang="en-US" dirty="0"/>
              <a:t> primary key(</a:t>
            </a:r>
            <a:r>
              <a:rPr lang="en-US" dirty="0" err="1"/>
              <a:t>tkno</a:t>
            </a:r>
            <a:r>
              <a:rPr lang="en-US" dirty="0"/>
              <a:t>),</a:t>
            </a:r>
          </a:p>
          <a:p>
            <a:r>
              <a:rPr lang="en-US" dirty="0"/>
              <a:t>constraint </a:t>
            </a:r>
            <a:r>
              <a:rPr lang="en-US" dirty="0" err="1"/>
              <a:t>fk_Takimlar</a:t>
            </a:r>
            <a:r>
              <a:rPr lang="en-US" dirty="0"/>
              <a:t> foreign key(</a:t>
            </a:r>
            <a:r>
              <a:rPr lang="en-US" dirty="0" err="1"/>
              <a:t>gname</a:t>
            </a:r>
            <a:r>
              <a:rPr lang="en-US" dirty="0"/>
              <a:t>) references </a:t>
            </a:r>
            <a:r>
              <a:rPr lang="en-US" dirty="0" err="1"/>
              <a:t>Gruplar</a:t>
            </a:r>
            <a:r>
              <a:rPr lang="en-US" dirty="0"/>
              <a:t>(</a:t>
            </a:r>
            <a:r>
              <a:rPr lang="en-US" dirty="0" err="1"/>
              <a:t>g_name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Takimlar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drop table </a:t>
            </a:r>
            <a:r>
              <a:rPr lang="en-US" dirty="0" err="1"/>
              <a:t>Takimlar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  </a:t>
            </a:r>
            <a:r>
              <a:rPr lang="en-US" dirty="0" err="1"/>
              <a:t>Takimlar</a:t>
            </a:r>
            <a:r>
              <a:rPr lang="en-US" dirty="0"/>
              <a:t> </a:t>
            </a:r>
            <a:r>
              <a:rPr lang="en-US" dirty="0" err="1"/>
              <a:t>tablosuna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girilmesi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Takimlar</a:t>
            </a:r>
            <a:r>
              <a:rPr lang="en-US" dirty="0"/>
              <a:t> values(1, 'Real Madrid', </a:t>
            </a:r>
            <a:r>
              <a:rPr lang="en-US" dirty="0" err="1"/>
              <a:t>to_date</a:t>
            </a:r>
            <a:r>
              <a:rPr lang="en-US" dirty="0"/>
              <a:t>('01/01/1880', 'MM/DD/YYYY'), 'A', '1000000',0);</a:t>
            </a:r>
          </a:p>
          <a:p>
            <a:r>
              <a:rPr lang="en-US" dirty="0"/>
              <a:t>insert into </a:t>
            </a:r>
            <a:r>
              <a:rPr lang="en-US" dirty="0" err="1"/>
              <a:t>Takimlar</a:t>
            </a:r>
            <a:r>
              <a:rPr lang="en-US" dirty="0"/>
              <a:t> values(2, 'Besiktas', </a:t>
            </a:r>
            <a:r>
              <a:rPr lang="en-US" dirty="0" err="1"/>
              <a:t>to_date</a:t>
            </a:r>
            <a:r>
              <a:rPr lang="en-US" dirty="0"/>
              <a:t>('12/01/1901', 'MM/DD/YYYY'), 'A', '1000000',0);</a:t>
            </a:r>
          </a:p>
          <a:p>
            <a:r>
              <a:rPr lang="en-US" dirty="0"/>
              <a:t>insert into </a:t>
            </a:r>
            <a:r>
              <a:rPr lang="en-US" dirty="0" err="1"/>
              <a:t>Takimlar</a:t>
            </a:r>
            <a:r>
              <a:rPr lang="en-US" dirty="0"/>
              <a:t> values(3, '</a:t>
            </a:r>
            <a:r>
              <a:rPr lang="en-US" dirty="0" err="1"/>
              <a:t>Cska</a:t>
            </a:r>
            <a:r>
              <a:rPr lang="en-US" dirty="0"/>
              <a:t> </a:t>
            </a:r>
            <a:r>
              <a:rPr lang="en-US" dirty="0" err="1"/>
              <a:t>Moskova</a:t>
            </a:r>
            <a:r>
              <a:rPr lang="en-US" dirty="0"/>
              <a:t>', </a:t>
            </a:r>
            <a:r>
              <a:rPr lang="en-US" dirty="0" err="1"/>
              <a:t>to_date</a:t>
            </a:r>
            <a:r>
              <a:rPr lang="en-US" dirty="0"/>
              <a:t>('01/18/1900', 'MM/DD/YYYY'), 'A', '1100000',0);</a:t>
            </a:r>
          </a:p>
          <a:p>
            <a:r>
              <a:rPr lang="en-US" dirty="0"/>
              <a:t>insert into </a:t>
            </a:r>
            <a:r>
              <a:rPr lang="en-US" dirty="0" err="1"/>
              <a:t>Takimlar</a:t>
            </a:r>
            <a:r>
              <a:rPr lang="en-US" dirty="0"/>
              <a:t> values(14, '</a:t>
            </a:r>
            <a:r>
              <a:rPr lang="en-US" dirty="0" err="1"/>
              <a:t>Chealsea</a:t>
            </a:r>
            <a:r>
              <a:rPr lang="en-US" dirty="0"/>
              <a:t>', </a:t>
            </a:r>
            <a:r>
              <a:rPr lang="en-US" dirty="0" err="1"/>
              <a:t>to_date</a:t>
            </a:r>
            <a:r>
              <a:rPr lang="en-US" dirty="0"/>
              <a:t>('01/08/1910', 'MM/DD/YYYY'), 'B', '800000',0);</a:t>
            </a:r>
          </a:p>
          <a:p>
            <a:r>
              <a:rPr lang="en-US" dirty="0"/>
              <a:t>insert into </a:t>
            </a:r>
            <a:r>
              <a:rPr lang="en-US" dirty="0" err="1"/>
              <a:t>Takimlar</a:t>
            </a:r>
            <a:r>
              <a:rPr lang="en-US" dirty="0"/>
              <a:t> values(13, 'Juventus', </a:t>
            </a:r>
            <a:r>
              <a:rPr lang="en-US" dirty="0" err="1"/>
              <a:t>to_date</a:t>
            </a:r>
            <a:r>
              <a:rPr lang="en-US" dirty="0"/>
              <a:t>('11/01/1920', 'MM/DD/YYYY'), 'B', '10000000',0);</a:t>
            </a:r>
          </a:p>
          <a:p>
            <a:r>
              <a:rPr lang="en-US" dirty="0"/>
              <a:t>insert into </a:t>
            </a:r>
            <a:r>
              <a:rPr lang="en-US" dirty="0" err="1"/>
              <a:t>Takimlar</a:t>
            </a:r>
            <a:r>
              <a:rPr lang="en-US" dirty="0"/>
              <a:t> values(11, 'Dmg United', </a:t>
            </a:r>
            <a:r>
              <a:rPr lang="en-US" dirty="0" err="1"/>
              <a:t>to_date</a:t>
            </a:r>
            <a:r>
              <a:rPr lang="en-US" dirty="0"/>
              <a:t>('03/10/1978', 'MM/DD/YYYY'), 'B', '2000000',0);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Takimlar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Maclar</a:t>
            </a:r>
            <a:r>
              <a:rPr lang="en-US" dirty="0"/>
              <a:t> </a:t>
            </a:r>
            <a:r>
              <a:rPr lang="en-US" dirty="0" err="1"/>
              <a:t>tablosunun</a:t>
            </a:r>
            <a:r>
              <a:rPr lang="en-US" dirty="0"/>
              <a:t> </a:t>
            </a:r>
            <a:r>
              <a:rPr lang="en-US" dirty="0" err="1"/>
              <a:t>olusturulmasi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Maclar</a:t>
            </a:r>
            <a:r>
              <a:rPr lang="en-US" dirty="0"/>
              <a:t>(</a:t>
            </a:r>
          </a:p>
          <a:p>
            <a:r>
              <a:rPr lang="en-US" dirty="0" err="1"/>
              <a:t>mac_id</a:t>
            </a:r>
            <a:r>
              <a:rPr lang="en-US" dirty="0"/>
              <a:t> int not null,</a:t>
            </a:r>
          </a:p>
          <a:p>
            <a:r>
              <a:rPr lang="en-US" dirty="0" err="1"/>
              <a:t>mac_tar</a:t>
            </a:r>
            <a:r>
              <a:rPr lang="en-US" dirty="0"/>
              <a:t> date,</a:t>
            </a:r>
          </a:p>
          <a:p>
            <a:r>
              <a:rPr lang="en-US" dirty="0" err="1"/>
              <a:t>gol_evsahibi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gol_konuk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r>
              <a:rPr lang="en-US" dirty="0" err="1"/>
              <a:t>tkm_id_ev</a:t>
            </a:r>
            <a:r>
              <a:rPr lang="en-US" dirty="0"/>
              <a:t> numeric(10),</a:t>
            </a:r>
          </a:p>
          <a:p>
            <a:r>
              <a:rPr lang="en-US" dirty="0" err="1"/>
              <a:t>tkm_id_konuk</a:t>
            </a:r>
            <a:r>
              <a:rPr lang="en-US" dirty="0"/>
              <a:t> numeric(10),</a:t>
            </a:r>
          </a:p>
          <a:p>
            <a:r>
              <a:rPr lang="en-US" dirty="0" err="1"/>
              <a:t>std_id</a:t>
            </a:r>
            <a:r>
              <a:rPr lang="en-US" dirty="0"/>
              <a:t> number(4),</a:t>
            </a:r>
          </a:p>
          <a:p>
            <a:r>
              <a:rPr lang="en-US" dirty="0"/>
              <a:t>constraint </a:t>
            </a:r>
            <a:r>
              <a:rPr lang="en-US" dirty="0" err="1"/>
              <a:t>pk_Maclar</a:t>
            </a:r>
            <a:r>
              <a:rPr lang="en-US" dirty="0"/>
              <a:t> primary key(</a:t>
            </a:r>
            <a:r>
              <a:rPr lang="en-US" dirty="0" err="1"/>
              <a:t>mac_id</a:t>
            </a:r>
            <a:r>
              <a:rPr lang="en-US" dirty="0"/>
              <a:t>),</a:t>
            </a:r>
          </a:p>
          <a:p>
            <a:r>
              <a:rPr lang="en-US" dirty="0"/>
              <a:t>constraint fk_Takim1 foreign key(</a:t>
            </a:r>
            <a:r>
              <a:rPr lang="en-US" dirty="0" err="1"/>
              <a:t>tkm_id_ev</a:t>
            </a:r>
            <a:r>
              <a:rPr lang="en-US" dirty="0"/>
              <a:t>) references </a:t>
            </a:r>
            <a:r>
              <a:rPr lang="en-US" dirty="0" err="1"/>
              <a:t>Takimlar</a:t>
            </a:r>
            <a:r>
              <a:rPr lang="en-US" dirty="0"/>
              <a:t>(</a:t>
            </a:r>
            <a:r>
              <a:rPr lang="en-US" dirty="0" err="1"/>
              <a:t>tkno</a:t>
            </a:r>
            <a:r>
              <a:rPr lang="en-US" dirty="0"/>
              <a:t>),</a:t>
            </a:r>
          </a:p>
          <a:p>
            <a:r>
              <a:rPr lang="en-US" dirty="0"/>
              <a:t>constraint fk_Takim2 foreign key(</a:t>
            </a:r>
            <a:r>
              <a:rPr lang="en-US" dirty="0" err="1"/>
              <a:t>tkm_id_konuk</a:t>
            </a:r>
            <a:r>
              <a:rPr lang="en-US" dirty="0"/>
              <a:t>) references </a:t>
            </a:r>
            <a:r>
              <a:rPr lang="en-US" dirty="0" err="1"/>
              <a:t>Takimlar</a:t>
            </a:r>
            <a:r>
              <a:rPr lang="en-US" dirty="0"/>
              <a:t>(</a:t>
            </a:r>
            <a:r>
              <a:rPr lang="en-US" dirty="0" err="1"/>
              <a:t>tkno</a:t>
            </a:r>
            <a:r>
              <a:rPr lang="en-US" dirty="0"/>
              <a:t>),</a:t>
            </a:r>
          </a:p>
          <a:p>
            <a:r>
              <a:rPr lang="en-US" dirty="0"/>
              <a:t>constraint </a:t>
            </a:r>
            <a:r>
              <a:rPr lang="en-US" dirty="0" err="1"/>
              <a:t>fk_Stad</a:t>
            </a:r>
            <a:r>
              <a:rPr lang="en-US" dirty="0"/>
              <a:t> foreign key(</a:t>
            </a:r>
            <a:r>
              <a:rPr lang="en-US" dirty="0" err="1"/>
              <a:t>std_id</a:t>
            </a:r>
            <a:r>
              <a:rPr lang="en-US" dirty="0"/>
              <a:t>) references </a:t>
            </a:r>
            <a:r>
              <a:rPr lang="en-US" dirty="0" err="1"/>
              <a:t>Stadlar</a:t>
            </a:r>
            <a:r>
              <a:rPr lang="en-US" dirty="0"/>
              <a:t>(</a:t>
            </a:r>
            <a:r>
              <a:rPr lang="en-US" dirty="0" err="1"/>
              <a:t>std_id</a:t>
            </a:r>
            <a:r>
              <a:rPr lang="en-US" dirty="0"/>
              <a:t>) 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Maclar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--  </a:t>
            </a:r>
            <a:r>
              <a:rPr lang="en-US" dirty="0" err="1"/>
              <a:t>Maclar</a:t>
            </a:r>
            <a:r>
              <a:rPr lang="en-US" dirty="0"/>
              <a:t> </a:t>
            </a:r>
            <a:r>
              <a:rPr lang="en-US" dirty="0" err="1"/>
              <a:t>tablosuna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girilmesi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insert into </a:t>
            </a:r>
            <a:r>
              <a:rPr lang="en-US" dirty="0" err="1"/>
              <a:t>Maclar</a:t>
            </a:r>
            <a:r>
              <a:rPr lang="en-US" dirty="0"/>
              <a:t> values(23, </a:t>
            </a:r>
            <a:r>
              <a:rPr lang="en-US" dirty="0" err="1"/>
              <a:t>to_date</a:t>
            </a:r>
            <a:r>
              <a:rPr lang="en-US" dirty="0"/>
              <a:t>('12/10/2010', 'MM/DD/YYYY'),5,3,1,2,5465);</a:t>
            </a:r>
          </a:p>
          <a:p>
            <a:r>
              <a:rPr lang="en-US" dirty="0"/>
              <a:t>insert into </a:t>
            </a:r>
            <a:r>
              <a:rPr lang="en-US" dirty="0" err="1"/>
              <a:t>Maclar</a:t>
            </a:r>
            <a:r>
              <a:rPr lang="en-US" dirty="0"/>
              <a:t> values(24, </a:t>
            </a:r>
            <a:r>
              <a:rPr lang="en-US" dirty="0" err="1"/>
              <a:t>to_date</a:t>
            </a:r>
            <a:r>
              <a:rPr lang="en-US" dirty="0"/>
              <a:t>('12/12/2010', 'MM/DD/YYYY'),3,1,1,3,5465);</a:t>
            </a:r>
          </a:p>
          <a:p>
            <a:r>
              <a:rPr lang="en-US" dirty="0"/>
              <a:t>insert into </a:t>
            </a:r>
            <a:r>
              <a:rPr lang="en-US" dirty="0" err="1"/>
              <a:t>Maclar</a:t>
            </a:r>
            <a:r>
              <a:rPr lang="en-US" dirty="0"/>
              <a:t> values(20, </a:t>
            </a:r>
            <a:r>
              <a:rPr lang="en-US" dirty="0" err="1"/>
              <a:t>to_date</a:t>
            </a:r>
            <a:r>
              <a:rPr lang="en-US" dirty="0"/>
              <a:t>('12/11/2011', 'MM/DD/YYYY'),1,1,14,13,5465);</a:t>
            </a:r>
          </a:p>
          <a:p>
            <a:r>
              <a:rPr lang="en-US" dirty="0"/>
              <a:t>insert into </a:t>
            </a:r>
            <a:r>
              <a:rPr lang="en-US" dirty="0" err="1"/>
              <a:t>Maclar</a:t>
            </a:r>
            <a:r>
              <a:rPr lang="en-US" dirty="0"/>
              <a:t> values(19, </a:t>
            </a:r>
            <a:r>
              <a:rPr lang="en-US" dirty="0" err="1"/>
              <a:t>to_date</a:t>
            </a:r>
            <a:r>
              <a:rPr lang="en-US" dirty="0"/>
              <a:t>('11/19/2011', 'MM/DD/YYYY'),1,0,11,13,5465);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Maclar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Takimlar</a:t>
            </a:r>
            <a:r>
              <a:rPr lang="en-US" dirty="0"/>
              <a:t> </a:t>
            </a:r>
            <a:r>
              <a:rPr lang="en-US" dirty="0" err="1"/>
              <a:t>tablosuna</a:t>
            </a:r>
            <a:r>
              <a:rPr lang="en-US" dirty="0"/>
              <a:t> </a:t>
            </a:r>
            <a:r>
              <a:rPr lang="en-US" dirty="0" err="1"/>
              <a:t>puan</a:t>
            </a:r>
            <a:r>
              <a:rPr lang="en-US" dirty="0"/>
              <a:t> </a:t>
            </a:r>
            <a:r>
              <a:rPr lang="en-US" dirty="0" err="1"/>
              <a:t>alaninin</a:t>
            </a:r>
            <a:r>
              <a:rPr lang="en-US" dirty="0"/>
              <a:t> </a:t>
            </a:r>
            <a:r>
              <a:rPr lang="en-US" dirty="0" err="1"/>
              <a:t>eklenmesi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Takimlar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puan</a:t>
            </a:r>
            <a:r>
              <a:rPr lang="en-US" dirty="0"/>
              <a:t> integer;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5102B-57C9-49D6-847A-538145C802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III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Veritabanının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Diyagramı</a:t>
            </a:r>
            <a:endParaRPr lang="tr-TR" dirty="0"/>
          </a:p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Veritabanın</a:t>
            </a:r>
            <a:r>
              <a:rPr lang="en-US" dirty="0"/>
              <a:t> SQL </a:t>
            </a:r>
            <a:r>
              <a:rPr lang="en-US" dirty="0" err="1"/>
              <a:t>Kodları</a:t>
            </a:r>
            <a:r>
              <a:rPr lang="en-US" dirty="0"/>
              <a:t> </a:t>
            </a:r>
            <a:endParaRPr lang="tr-TR" dirty="0"/>
          </a:p>
          <a:p>
            <a:pPr lvl="1"/>
            <a:r>
              <a:rPr lang="tr-TR" dirty="0"/>
              <a:t>Gruplar Tablosu</a:t>
            </a:r>
          </a:p>
          <a:p>
            <a:pPr lvl="1"/>
            <a:r>
              <a:rPr lang="tr-TR" dirty="0"/>
              <a:t>Stadlar Tablosu</a:t>
            </a:r>
          </a:p>
          <a:p>
            <a:pPr lvl="1"/>
            <a:r>
              <a:rPr lang="tr-TR" dirty="0"/>
              <a:t>Takımlar Tablosu</a:t>
            </a:r>
          </a:p>
          <a:p>
            <a:pPr lvl="1"/>
            <a:r>
              <a:rPr lang="tr-TR" dirty="0"/>
              <a:t>Maçlar Tablosu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16733-9642-E26A-BDA4-50B0D4BC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8E0B4-540A-E815-D297-92FB56FC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47" y="1033364"/>
            <a:ext cx="9910105" cy="52258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2E2273-8CC0-C6FF-40C6-E53A4ED21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7A61-E0D5-B9BA-19A6-9F616BE3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Gruplar</a:t>
            </a:r>
            <a:r>
              <a:rPr lang="en-US" b="1" dirty="0"/>
              <a:t> </a:t>
            </a:r>
            <a:r>
              <a:rPr lang="en-US" b="1" dirty="0" err="1"/>
              <a:t>Tablosu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E126-6549-46C1-AC13-6FCC09DD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D61ED-8FBA-47EA-3139-554AFDE8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17" y="1825625"/>
            <a:ext cx="5086611" cy="1835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ADF10-8DEF-80BD-1D06-37071A91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5806"/>
            <a:ext cx="4445228" cy="2375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B348C-4248-17A1-77BB-1CE60746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097" y="1825625"/>
            <a:ext cx="1627100" cy="261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6DA09-2185-275F-8C1E-1736FB039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E202-82CF-A9A5-702F-C222D15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Stadlar</a:t>
            </a:r>
            <a:r>
              <a:rPr lang="en-US" b="1" dirty="0"/>
              <a:t> </a:t>
            </a:r>
            <a:r>
              <a:rPr lang="en-US" b="1" dirty="0" err="1"/>
              <a:t>Tablosu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E339D-3D90-BCC4-A662-9FEA7D2EF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158"/>
            <a:ext cx="5188217" cy="2178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8D78E-2D69-F826-7AED-7DAB6C4DE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9664"/>
            <a:ext cx="10779898" cy="202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4960A-009E-AA42-FC02-AB7CCEA6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951" y="1820158"/>
            <a:ext cx="4851649" cy="1847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0AEEB8-5D56-007F-5191-317A711F1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8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827-DD52-7D74-9676-A8DB6ABF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</a:t>
            </a:r>
            <a:r>
              <a:rPr lang="tr-TR" b="1" dirty="0"/>
              <a:t>ımlar Tablosu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57F2E-CD51-3DB0-48DD-D96898FBA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831" y="1593668"/>
            <a:ext cx="6335282" cy="24286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2B2E7-567F-86CB-0876-ABB94A83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31" y="4172062"/>
            <a:ext cx="10252124" cy="2025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350699-504E-E3C6-5CA1-DA4B6EFC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749" y="1149859"/>
            <a:ext cx="5378726" cy="1930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3D78D-C988-AFB8-894B-955B7A42B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4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DFC2-AD5E-3D4D-5DE4-7012D68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Maçlar Tablosu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29CE6-45F6-8B45-400F-8ACBF7C61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244" y="1389888"/>
            <a:ext cx="6914994" cy="34033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CC25E-DC1A-E7A3-1BDB-8D9C0DE0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57112"/>
            <a:ext cx="7646964" cy="1530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3BE26-A6C4-C2E3-DEDF-D8C143C0A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007" y="1508139"/>
            <a:ext cx="6339016" cy="16269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F65D15-2278-73E4-CB37-7C69AED92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794</Words>
  <Application>Microsoft Office PowerPoint</Application>
  <PresentationFormat>Widescreen</PresentationFormat>
  <Paragraphs>128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Oracle DB &amp; SQL Developer  Bölüm - III</vt:lpstr>
      <vt:lpstr>Ajanda</vt:lpstr>
      <vt:lpstr>PowerPoint Presentation</vt:lpstr>
      <vt:lpstr>Gruplar Tablosu</vt:lpstr>
      <vt:lpstr>Stadlar Tablosu</vt:lpstr>
      <vt:lpstr>Takımlar Tablosu</vt:lpstr>
      <vt:lpstr>Maçlar Tablosu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62</cp:revision>
  <dcterms:created xsi:type="dcterms:W3CDTF">2023-05-01T21:41:46Z</dcterms:created>
  <dcterms:modified xsi:type="dcterms:W3CDTF">2023-05-10T20:18:16Z</dcterms:modified>
</cp:coreProperties>
</file>