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66" r:id="rId4"/>
    <p:sldId id="264" r:id="rId5"/>
    <p:sldId id="267" r:id="rId6"/>
    <p:sldId id="274" r:id="rId7"/>
    <p:sldId id="275" r:id="rId8"/>
    <p:sldId id="276" r:id="rId9"/>
    <p:sldId id="273" r:id="rId10"/>
    <p:sldId id="262" r:id="rId11"/>
    <p:sldId id="263" r:id="rId12"/>
    <p:sldId id="259" r:id="rId13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F7AB2D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Tuesday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Tuesday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Tuesday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185" y="1917627"/>
            <a:ext cx="6234919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新能源汽车</a:t>
            </a:r>
            <a:endParaRPr lang="en-US" altLang="zh-CN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离线数仓</a:t>
            </a:r>
          </a:p>
        </p:txBody>
      </p:sp>
      <p:sp>
        <p:nvSpPr>
          <p:cNvPr id="2" name="矩形 1"/>
          <p:cNvSpPr/>
          <p:nvPr/>
        </p:nvSpPr>
        <p:spPr>
          <a:xfrm>
            <a:off x="4181440" y="3782870"/>
            <a:ext cx="3057247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江湖人称：猛哥</a:t>
            </a:r>
            <a:endParaRPr lang="en-US" altLang="zh-CN" sz="3200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98954" y="860324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对角圆角矩形 12"/>
          <p:cNvSpPr/>
          <p:nvPr/>
        </p:nvSpPr>
        <p:spPr>
          <a:xfrm>
            <a:off x="1455569" y="926999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资料获取方式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879941" y="1854690"/>
            <a:ext cx="8030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DA007"/>
                </a:solidFill>
              </a:rPr>
              <a:t>关注尚硅谷教育公众号：回复 </a:t>
            </a:r>
            <a:r>
              <a:rPr lang="zh-CN" altLang="en-US" sz="2400" b="1" dirty="0">
                <a:solidFill>
                  <a:srgbClr val="FF0000"/>
                </a:solidFill>
              </a:rPr>
              <a:t>大数据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FDA007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DA007"/>
                </a:solidFill>
              </a:rPr>
              <a:t>老学员</a:t>
            </a:r>
            <a:r>
              <a:rPr lang="zh-CN" altLang="en-US" sz="2400" b="1" dirty="0">
                <a:solidFill>
                  <a:srgbClr val="FF0000"/>
                </a:solidFill>
              </a:rPr>
              <a:t>谷粒学院</a:t>
            </a:r>
            <a:r>
              <a:rPr lang="zh-CN" altLang="en-US" sz="2400" b="1" dirty="0">
                <a:solidFill>
                  <a:srgbClr val="FDA007"/>
                </a:solidFill>
              </a:rPr>
              <a:t>免费观看</a:t>
            </a:r>
            <a:endParaRPr lang="en-US" altLang="zh-CN" sz="2400" b="1" dirty="0">
              <a:solidFill>
                <a:srgbClr val="FDA007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FDA007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</a:rPr>
              <a:t>站</a:t>
            </a:r>
            <a:r>
              <a:rPr lang="zh-CN" altLang="en-US" sz="2400" b="1" dirty="0">
                <a:solidFill>
                  <a:srgbClr val="FDA007"/>
                </a:solidFill>
              </a:rPr>
              <a:t>免费观看</a:t>
            </a:r>
            <a:endParaRPr lang="en-US" altLang="zh-CN" sz="2400" b="1" dirty="0">
              <a:solidFill>
                <a:srgbClr val="FDA007"/>
              </a:solidFill>
            </a:endParaRPr>
          </a:p>
          <a:p>
            <a:endParaRPr lang="en-US" altLang="zh-CN" sz="2400" b="1" dirty="0">
              <a:solidFill>
                <a:srgbClr val="FDA007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-7200"/>
            <a:ext cx="4286104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新能源汽车数仓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3886" y="857348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对角圆角矩形 10"/>
          <p:cNvSpPr/>
          <p:nvPr/>
        </p:nvSpPr>
        <p:spPr>
          <a:xfrm>
            <a:off x="1460501" y="924023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课程前置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03886" y="1847656"/>
            <a:ext cx="8030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AF92"/>
                </a:solidFill>
              </a:rPr>
              <a:t>Linux</a:t>
            </a:r>
            <a:r>
              <a:rPr lang="zh-CN" altLang="en-US" sz="2400" b="1" dirty="0">
                <a:solidFill>
                  <a:srgbClr val="00AF92"/>
                </a:solidFill>
              </a:rPr>
              <a:t>基础命令</a:t>
            </a:r>
            <a:endParaRPr lang="en-US" altLang="zh-CN" sz="2400" b="1" dirty="0">
              <a:solidFill>
                <a:srgbClr val="00AF92"/>
              </a:solidFill>
            </a:endParaRPr>
          </a:p>
          <a:p>
            <a:endParaRPr lang="en-US" altLang="zh-CN" sz="2400" b="1" dirty="0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AF92"/>
                </a:solidFill>
              </a:rPr>
              <a:t>Hive</a:t>
            </a:r>
            <a:r>
              <a:rPr lang="zh-CN" altLang="en-US" sz="2400" b="1" dirty="0">
                <a:solidFill>
                  <a:srgbClr val="00AF92"/>
                </a:solidFill>
              </a:rPr>
              <a:t>基础函数语法</a:t>
            </a:r>
            <a:endParaRPr lang="en-US" altLang="zh-CN" sz="2400" b="1" dirty="0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AF92"/>
                </a:solidFill>
              </a:rPr>
              <a:t>Hadoop</a:t>
            </a:r>
            <a:r>
              <a:rPr lang="zh-CN" altLang="en-US" sz="2400" b="1" dirty="0">
                <a:solidFill>
                  <a:srgbClr val="00AF92"/>
                </a:solidFill>
              </a:rPr>
              <a:t>、</a:t>
            </a:r>
            <a:r>
              <a:rPr lang="en-US" altLang="zh-CN" sz="2400" b="1" dirty="0">
                <a:solidFill>
                  <a:srgbClr val="00AF92"/>
                </a:solidFill>
              </a:rPr>
              <a:t>Kafka</a:t>
            </a:r>
            <a:r>
              <a:rPr lang="zh-CN" altLang="en-US" sz="2400" b="1" dirty="0">
                <a:solidFill>
                  <a:srgbClr val="00AF92"/>
                </a:solidFill>
              </a:rPr>
              <a:t>、</a:t>
            </a:r>
            <a:r>
              <a:rPr lang="en-US" altLang="zh-CN" sz="2400" b="1" dirty="0">
                <a:solidFill>
                  <a:srgbClr val="00AF92"/>
                </a:solidFill>
              </a:rPr>
              <a:t>flume</a:t>
            </a:r>
            <a:r>
              <a:rPr lang="zh-CN" altLang="en-US" sz="2400" b="1" dirty="0">
                <a:solidFill>
                  <a:srgbClr val="00AF92"/>
                </a:solidFill>
              </a:rPr>
              <a:t>等框架的基础原理</a:t>
            </a:r>
            <a:endParaRPr lang="en-US" altLang="zh-CN" sz="2400" b="1" dirty="0">
              <a:solidFill>
                <a:srgbClr val="00AF9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0AF92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-7200"/>
            <a:ext cx="4286104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新能源汽车数仓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1295" y="1905810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谢谢观看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对角圆角矩形 12"/>
          <p:cNvSpPr/>
          <p:nvPr/>
        </p:nvSpPr>
        <p:spPr>
          <a:xfrm>
            <a:off x="2475477" y="1691050"/>
            <a:ext cx="3883120" cy="88070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同样是离线数仓</a:t>
            </a:r>
            <a:endParaRPr lang="en-US" altLang="zh-CN" sz="2400" dirty="0"/>
          </a:p>
          <a:p>
            <a:pPr algn="ctr"/>
            <a:r>
              <a:rPr lang="zh-CN" altLang="en-US" sz="2400" dirty="0"/>
              <a:t>这次又有什么花活呢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624" y="2888273"/>
            <a:ext cx="1748204" cy="174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9144000" y="1889859"/>
            <a:ext cx="3883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DA007"/>
                </a:solidFill>
              </a:rPr>
              <a:t>和以往的离线数仓区别大不大呢</a:t>
            </a:r>
            <a:r>
              <a:rPr lang="en-US" altLang="zh-CN" sz="2400" b="1" dirty="0">
                <a:solidFill>
                  <a:srgbClr val="FDA007"/>
                </a:solidFill>
              </a:rPr>
              <a:t>?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-7200"/>
            <a:ext cx="4286104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新能源汽车数仓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445" y="428478"/>
            <a:ext cx="1309468" cy="130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角圆角矩形 12"/>
          <p:cNvSpPr/>
          <p:nvPr/>
        </p:nvSpPr>
        <p:spPr>
          <a:xfrm>
            <a:off x="688880" y="556473"/>
            <a:ext cx="3883120" cy="88070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同样是离线数仓</a:t>
            </a:r>
            <a:endParaRPr lang="en-US" altLang="zh-CN" sz="2400" dirty="0"/>
          </a:p>
          <a:p>
            <a:pPr algn="ctr"/>
            <a:r>
              <a:rPr lang="zh-CN" altLang="en-US" sz="2400" dirty="0"/>
              <a:t>这次又有什么花活呢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88880" y="2408924"/>
            <a:ext cx="3883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DA007"/>
                </a:solidFill>
              </a:rPr>
              <a:t>和以往的离线数仓区别大不大呢</a:t>
            </a:r>
            <a:r>
              <a:rPr lang="en-US" altLang="zh-CN" sz="2400" b="1" dirty="0">
                <a:solidFill>
                  <a:srgbClr val="FDA007"/>
                </a:solidFill>
              </a:rPr>
              <a:t>?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80" y="1559706"/>
            <a:ext cx="6265989" cy="35822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1680" y="3387665"/>
            <a:ext cx="45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连续日志分析</a:t>
            </a: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-7200"/>
            <a:ext cx="4286104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新能源汽车数仓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98954" y="860324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0" name="对角圆角矩形 12"/>
          <p:cNvSpPr/>
          <p:nvPr/>
        </p:nvSpPr>
        <p:spPr>
          <a:xfrm>
            <a:off x="1455569" y="926999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课程特色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79941" y="20804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从零到一的数仓环境搭建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9941" y="26937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DA007"/>
                </a:solidFill>
              </a:rPr>
              <a:t>完整的建模理论分析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9941" y="3233806"/>
            <a:ext cx="4628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DA007"/>
                </a:solidFill>
              </a:rPr>
              <a:t>特别的连续行驶日志分析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9941" y="3820989"/>
            <a:ext cx="4895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完整实现的大屏可视化展示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61436" y="1802238"/>
            <a:ext cx="4628270" cy="23880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6800" y="1570564"/>
            <a:ext cx="5088867" cy="2721829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-7200"/>
            <a:ext cx="4286104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新能源汽车数仓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5" grpId="0"/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98" y="1211617"/>
            <a:ext cx="4628270" cy="238808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133" y="1426730"/>
            <a:ext cx="5088867" cy="272182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64268" y="6627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从零到一的数仓环境搭建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666" y="5263368"/>
            <a:ext cx="6439854" cy="333533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666" y="5367007"/>
            <a:ext cx="6439854" cy="3335337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-7200"/>
            <a:ext cx="4286104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新能源汽车数仓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64268" y="6627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从零到一的数仓环境搭建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599" y="1145405"/>
            <a:ext cx="6439854" cy="333533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-3101659" y="6627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DA007"/>
                </a:solidFill>
              </a:rPr>
              <a:t>完整的建模理论分析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68" y="5319000"/>
            <a:ext cx="8542760" cy="182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909960" y="2473676"/>
            <a:ext cx="8542760" cy="1821338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-7200"/>
            <a:ext cx="4286104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新能源汽车数仓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2064" y="66186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DA007"/>
                </a:solidFill>
              </a:rPr>
              <a:t>完整的建模理论分析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64" y="1991672"/>
            <a:ext cx="8542760" cy="18213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3212704" y="644745"/>
            <a:ext cx="4628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DA007"/>
                </a:solidFill>
              </a:rPr>
              <a:t>特别的连续行驶日志分析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809428" y="1654724"/>
            <a:ext cx="6522187" cy="3910825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-7200"/>
            <a:ext cx="4286104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新能源汽车数仓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6896" y="638293"/>
            <a:ext cx="4628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DA007"/>
                </a:solidFill>
              </a:rPr>
              <a:t>特别的连续行驶日志分析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72" y="1078724"/>
            <a:ext cx="6522187" cy="3910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3797567" y="63829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完整实现的大屏可视化展示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033" y="5218034"/>
            <a:ext cx="6523285" cy="3429297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-7200"/>
            <a:ext cx="4286104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新能源汽车数仓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4944" y="7380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DA007"/>
                </a:solidFill>
              </a:rPr>
              <a:t>完整实现的大屏可视化展示</a:t>
            </a:r>
            <a:endParaRPr lang="en-US" altLang="zh-CN" sz="1800" b="1" dirty="0">
              <a:solidFill>
                <a:srgbClr val="FDA007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39" y="1452434"/>
            <a:ext cx="6523285" cy="3429297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-7200"/>
            <a:ext cx="4286104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新能源汽车数仓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8b1d18d-8c4c-4eaf-99eb-5f547e828638"/>
  <p:tag name="COMMONDATA" val="eyJoZGlkIjoiNjg2ZjZhYzk3NmVkNmViM2ExMWViNmYxOWI4ZWU0Y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全屏显示(16:9)</PresentationFormat>
  <Paragraphs>50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思源黑体 Medium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</cp:revision>
  <dcterms:created xsi:type="dcterms:W3CDTF">2018-03-01T02:03:00Z</dcterms:created>
  <dcterms:modified xsi:type="dcterms:W3CDTF">2023-06-06T04:41:55Z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9A03FB50C49348CBABC89DFD4EA64B9F_12</vt:lpwstr>
  </property>
</Properties>
</file>