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AC62-BD5D-4499-8813-DDF30F3ACAEC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536-03B8-47C0-952E-280469670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4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AC62-BD5D-4499-8813-DDF30F3ACAEC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536-03B8-47C0-952E-280469670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00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AC62-BD5D-4499-8813-DDF30F3ACAEC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536-03B8-47C0-952E-280469670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66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AC62-BD5D-4499-8813-DDF30F3ACAEC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536-03B8-47C0-952E-280469670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39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AC62-BD5D-4499-8813-DDF30F3ACAEC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536-03B8-47C0-952E-280469670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50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AC62-BD5D-4499-8813-DDF30F3ACAEC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536-03B8-47C0-952E-280469670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88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AC62-BD5D-4499-8813-DDF30F3ACAEC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536-03B8-47C0-952E-280469670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58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AC62-BD5D-4499-8813-DDF30F3ACAEC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536-03B8-47C0-952E-280469670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12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AC62-BD5D-4499-8813-DDF30F3ACAEC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536-03B8-47C0-952E-280469670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8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AC62-BD5D-4499-8813-DDF30F3ACAEC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536-03B8-47C0-952E-280469670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43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AC62-BD5D-4499-8813-DDF30F3ACAEC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6536-03B8-47C0-952E-280469670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16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 l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DAC62-BD5D-4499-8813-DDF30F3ACAEC}" type="datetimeFigureOut">
              <a:rPr lang="pt-BR" smtClean="0"/>
              <a:t>02/12/2017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66536-03B8-47C0-952E-2804696704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23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6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20" y="443503"/>
            <a:ext cx="11704320" cy="993412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cs typeface="Arial" panose="020B0604020202020204" pitchFamily="34" charset="0"/>
              </a:rPr>
              <a:t>Comunicação Social na USJT</a:t>
            </a:r>
            <a:endParaRPr lang="pt-BR" sz="6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604284"/>
            <a:ext cx="10058400" cy="382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80720"/>
            <a:ext cx="10515600" cy="1210455"/>
          </a:xfrm>
        </p:spPr>
        <p:txBody>
          <a:bodyPr>
            <a:normAutofit/>
          </a:bodyPr>
          <a:lstStyle/>
          <a:p>
            <a:pPr algn="ctr"/>
            <a:r>
              <a:rPr lang="pt-BR" sz="66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cs typeface="Arial" panose="020B0604020202020204" pitchFamily="34" charset="0"/>
              </a:rPr>
              <a:t>Viabilidade</a:t>
            </a:r>
            <a:endParaRPr lang="pt-BR" sz="6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89648"/>
            <a:ext cx="10515600" cy="48955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4400" dirty="0" smtClean="0">
                <a:latin typeface="Berlin Sans FB Demi" panose="020E0802020502020306" pitchFamily="34" charset="0"/>
                <a:cs typeface="Arial" panose="020B0604020202020204" pitchFamily="34" charset="0"/>
              </a:rPr>
              <a:t>3 plataformas em 1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4400" dirty="0">
                <a:latin typeface="Berlin Sans FB Demi" panose="020E0802020502020306" pitchFamily="34" charset="0"/>
                <a:cs typeface="Arial" panose="020B0604020202020204" pitchFamily="34" charset="0"/>
              </a:rPr>
              <a:t>C</a:t>
            </a:r>
            <a:r>
              <a:rPr lang="pt-BR" sz="4400" dirty="0" smtClean="0">
                <a:latin typeface="Berlin Sans FB Demi" panose="020E0802020502020306" pitchFamily="34" charset="0"/>
                <a:cs typeface="Arial" panose="020B0604020202020204" pitchFamily="34" charset="0"/>
              </a:rPr>
              <a:t>entralização manutenção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4400" dirty="0" smtClean="0">
                <a:latin typeface="Berlin Sans FB Demi" panose="020E0802020502020306" pitchFamily="34" charset="0"/>
                <a:cs typeface="Arial" panose="020B0604020202020204" pitchFamily="34" charset="0"/>
              </a:rPr>
              <a:t>Memoria do mobile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4400" dirty="0" smtClean="0">
                <a:latin typeface="Berlin Sans FB Demi" panose="020E0802020502020306" pitchFamily="34" charset="0"/>
                <a:cs typeface="Arial" panose="020B0604020202020204" pitchFamily="34" charset="0"/>
              </a:rPr>
              <a:t>Integração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4400" dirty="0" smtClean="0">
                <a:latin typeface="Berlin Sans FB Demi" panose="020E0802020502020306" pitchFamily="34" charset="0"/>
                <a:cs typeface="Arial" panose="020B0604020202020204" pitchFamily="34" charset="0"/>
              </a:rPr>
              <a:t>Interação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78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cs typeface="Arial" panose="020B0604020202020204" pitchFamily="34" charset="0"/>
              </a:rPr>
              <a:t>Mensuração</a:t>
            </a:r>
            <a:endParaRPr lang="pt-B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  <p:sp>
        <p:nvSpPr>
          <p:cNvPr id="4" name="Triângulo isósceles 3"/>
          <p:cNvSpPr/>
          <p:nvPr/>
        </p:nvSpPr>
        <p:spPr>
          <a:xfrm>
            <a:off x="1371600" y="2368437"/>
            <a:ext cx="2717074" cy="32657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>
            <a:off x="7249887" y="2368437"/>
            <a:ext cx="2756262" cy="32657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1254033" y="2826080"/>
            <a:ext cx="3148149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1254033" y="3826535"/>
            <a:ext cx="3148149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1260562" y="4826990"/>
            <a:ext cx="3148149" cy="474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7067005" y="2804456"/>
            <a:ext cx="3448594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7067005" y="3860145"/>
            <a:ext cx="3448594" cy="41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7067005" y="4915834"/>
            <a:ext cx="3448594" cy="473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cs typeface="Arial" panose="020B0604020202020204" pitchFamily="34" charset="0"/>
              </a:rPr>
              <a:t>Rede</a:t>
            </a:r>
            <a: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cs typeface="Arial" panose="020B0604020202020204" pitchFamily="34" charset="0"/>
              </a:rPr>
              <a:t> </a:t>
            </a: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cs typeface="Arial" panose="020B0604020202020204" pitchFamily="34" charset="0"/>
              </a:rPr>
              <a:t>social</a:t>
            </a:r>
            <a: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cs typeface="Arial" panose="020B0604020202020204" pitchFamily="34" charset="0"/>
              </a:rPr>
              <a:t> </a:t>
            </a:r>
            <a:endParaRPr lang="pt-B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3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Wingdings</vt:lpstr>
      <vt:lpstr>Tema do Office</vt:lpstr>
      <vt:lpstr>Apresentação do PowerPoint</vt:lpstr>
      <vt:lpstr>Comunicação Social na USJT</vt:lpstr>
      <vt:lpstr>Viabilidade</vt:lpstr>
      <vt:lpstr>Mensuração</vt:lpstr>
      <vt:lpstr>Rede social </vt:lpstr>
    </vt:vector>
  </TitlesOfParts>
  <Company>AMC Serviços Educacionais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Laboratório de Informática</dc:creator>
  <cp:lastModifiedBy>Laboratório de Informática</cp:lastModifiedBy>
  <cp:revision>10</cp:revision>
  <dcterms:created xsi:type="dcterms:W3CDTF">2017-12-02T20:37:16Z</dcterms:created>
  <dcterms:modified xsi:type="dcterms:W3CDTF">2017-12-03T03:24:28Z</dcterms:modified>
</cp:coreProperties>
</file>