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3ACBF-31B5-43DB-A26C-A82E5BAEC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EFBDDE-3D95-4388-AA07-9AF6376CF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90EB39-3281-4159-8C73-8C42617B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286-D991-4461-9B94-44A27804806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058D59-6A18-491E-86E0-4D1FE8FF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B06224-A351-4B73-B21C-AECC2AB0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3773-0A3A-4AD6-8156-F5D7BEC5E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00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98A32-8CC2-4A61-9345-914B1D2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3EAEB3-C202-433C-9534-408E6E08D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02BE69-FE59-483E-B36A-504CB4CE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286-D991-4461-9B94-44A27804806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ED6808-81EB-4AB5-860E-0DCB43BE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FFB-1CEC-4B39-B3B0-601C2750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3773-0A3A-4AD6-8156-F5D7BEC5E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88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889D620-FFEA-42DC-934A-2E787EF10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5AF4B7-33AE-486B-AB56-4773C86FB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CC1A3B-DB90-4CFE-9965-A2C03F81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286-D991-4461-9B94-44A27804806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E414EA-1468-49BD-8FC2-F20BE81E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E7F559-FE76-4D92-B51E-102DDED8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3773-0A3A-4AD6-8156-F5D7BEC5E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86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EC8F6-9305-4ED3-9EA9-04BB95B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48E864-9EA9-49A0-8B85-AB593A2C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941E8A-F286-4F3F-A7DD-6FC59D45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286-D991-4461-9B94-44A27804806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FDA259-C9B5-448C-952F-1F220164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8FC2E-51F9-4161-9CE4-9DD4A77A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3773-0A3A-4AD6-8156-F5D7BEC5E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43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53683-15D1-458D-9662-F8A3F6E5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413F7-EB5D-42B6-99F0-6EC81769B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4BFD8C-0A2E-49D9-AF0B-5B7BD435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286-D991-4461-9B94-44A27804806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1A4B64-9301-40A8-8C94-D0B8601C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BF342F-1A1F-46E0-92C8-7D609369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3773-0A3A-4AD6-8156-F5D7BEC5E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24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48EC0-7DCA-4876-B9B8-89C2DD37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14F65-A980-4F98-B6DD-0D31E2EDA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E653E1-4AF6-4D5E-B719-FE788928C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2721B-5ADA-4107-B232-2F411986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286-D991-4461-9B94-44A27804806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9B46F3-6EBA-4FCE-BF27-9C009976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0E707A-68E6-4A7E-A5D1-1EBEC9D9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3773-0A3A-4AD6-8156-F5D7BEC5E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7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8408B-736D-4B50-A9C0-A021CC85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8A7288-F1E7-46BD-AF2C-D5992692E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2EBFA7-ABD2-459D-8182-80E2E10C3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B57E03-06DC-4858-AB68-0A42E92A4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A69DCD-C5F3-46F1-9C58-FE420056E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1953FF-25F6-4B95-A53A-46AA5D3E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286-D991-4461-9B94-44A27804806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766CA2-44F7-4835-BE9F-B9314253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48F7C4-7825-46C7-AEF2-B4BB9F92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3773-0A3A-4AD6-8156-F5D7BEC5E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47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37F74-1773-435F-A0AB-1466C441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B7B7C4-E42A-42F8-8991-B1100B64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286-D991-4461-9B94-44A27804806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9C4AF8-7C21-4A83-AA2D-BB2D2EA8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1D1C52-B6C0-4C88-9903-5DBB7341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3773-0A3A-4AD6-8156-F5D7BEC5E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41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04DF91-9E97-4FAF-A136-7B6116F2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286-D991-4461-9B94-44A27804806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3E5C7D-B6C4-468F-BE54-9DD0FDD0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7BB115-C9C3-4EA0-A0BC-6F6090E3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3773-0A3A-4AD6-8156-F5D7BEC5E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13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FD4F9-C3CE-4435-A85C-A516E8DE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D20F3A-8B83-4B06-BC74-CB85A35E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80B0FA-F649-4984-8DAD-FB271EBAE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BE8887-08E6-4B41-BCFA-15E75537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286-D991-4461-9B94-44A27804806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1E7E74-34BE-459A-8AD9-442051C0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C8342A-55C3-4ACF-84BA-D316AF13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3773-0A3A-4AD6-8156-F5D7BEC5E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34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96CD1-8345-49D7-A927-1DEAC7ED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F83C51-5EAC-40DD-8A18-D1CA6612F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3733BB-DFA6-4F90-9268-3A6228611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412FCA-8FCA-43B7-92ED-D8C6B458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C286-D991-4461-9B94-44A27804806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EF9435-D85D-4E7C-A2F9-57B82926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C62B92-CE86-48B8-ADEF-A4B349AC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3773-0A3A-4AD6-8156-F5D7BEC5E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3110C6-D927-41EC-BFF4-530043F0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B670E-C514-4754-BC52-31A0EA3B3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D69919-EA18-4E91-A453-919763D9E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C286-D991-4461-9B94-44A27804806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C62D62-F9C4-4C97-B2AB-99CC3FE1B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D3BE4B-448C-4841-8F7E-6B51792F1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33773-0A3A-4AD6-8156-F5D7BEC5E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2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26D92E-7E1E-4FC0-B1CE-21BF40729617}"/>
              </a:ext>
            </a:extLst>
          </p:cNvPr>
          <p:cNvSpPr/>
          <p:nvPr/>
        </p:nvSpPr>
        <p:spPr>
          <a:xfrm>
            <a:off x="810055" y="534853"/>
            <a:ext cx="14494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first.py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8263E6-2178-479A-8DCA-E2FF4E85DD64}"/>
              </a:ext>
            </a:extLst>
          </p:cNvPr>
          <p:cNvSpPr/>
          <p:nvPr/>
        </p:nvSpPr>
        <p:spPr>
          <a:xfrm>
            <a:off x="810055" y="1478555"/>
            <a:ext cx="66736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由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spark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讀取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csv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ETL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後使用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ES-Hadoop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將資料輸出至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elasticsearch</a:t>
            </a:r>
            <a:endParaRPr lang="en-US" altLang="zh-TW" sz="32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8779A3-ED8F-4E41-B722-C394DFC45612}"/>
              </a:ext>
            </a:extLst>
          </p:cNvPr>
          <p:cNvSpPr/>
          <p:nvPr/>
        </p:nvSpPr>
        <p:spPr>
          <a:xfrm>
            <a:off x="810055" y="2055895"/>
            <a:ext cx="10236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執行指令：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spark-submit --master spark://quickstart.cloudera:7077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--jars /home/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cloudera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/interview/elasticsearch-hadoop-6.2.4/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dist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/elasticsearch-spark-20_2.11-6.2.4.jar first.py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86B544-2871-419D-8346-08DDEF0F4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491" y="3240649"/>
            <a:ext cx="7208668" cy="34129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6DE4B18-6552-4BD5-8014-FFE8DD9B8704}"/>
              </a:ext>
            </a:extLst>
          </p:cNvPr>
          <p:cNvSpPr/>
          <p:nvPr/>
        </p:nvSpPr>
        <p:spPr>
          <a:xfrm>
            <a:off x="4699000" y="3749675"/>
            <a:ext cx="1174750" cy="298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8CA944-7BAB-49B3-9CAF-1DD19F75B961}"/>
              </a:ext>
            </a:extLst>
          </p:cNvPr>
          <p:cNvSpPr/>
          <p:nvPr/>
        </p:nvSpPr>
        <p:spPr>
          <a:xfrm>
            <a:off x="5863825" y="3498790"/>
            <a:ext cx="6543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date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143403-B56C-4362-8391-FB5E0E6F80A4}"/>
              </a:ext>
            </a:extLst>
          </p:cNvPr>
          <p:cNvSpPr/>
          <p:nvPr/>
        </p:nvSpPr>
        <p:spPr>
          <a:xfrm>
            <a:off x="4424680" y="5920739"/>
            <a:ext cx="3149600" cy="137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C359C5-E5DF-4E35-8030-B219E72E04A9}"/>
              </a:ext>
            </a:extLst>
          </p:cNvPr>
          <p:cNvSpPr/>
          <p:nvPr/>
        </p:nvSpPr>
        <p:spPr>
          <a:xfrm>
            <a:off x="7574280" y="5573969"/>
            <a:ext cx="5822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309984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26D92E-7E1E-4FC0-B1CE-21BF40729617}"/>
              </a:ext>
            </a:extLst>
          </p:cNvPr>
          <p:cNvSpPr/>
          <p:nvPr/>
        </p:nvSpPr>
        <p:spPr>
          <a:xfrm>
            <a:off x="810055" y="534853"/>
            <a:ext cx="19062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second.py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8263E6-2178-479A-8DCA-E2FF4E85DD64}"/>
              </a:ext>
            </a:extLst>
          </p:cNvPr>
          <p:cNvSpPr/>
          <p:nvPr/>
        </p:nvSpPr>
        <p:spPr>
          <a:xfrm>
            <a:off x="810055" y="1478555"/>
            <a:ext cx="52693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由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spark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讀取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csv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ETL(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時間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desc)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後存成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json file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8779A3-ED8F-4E41-B722-C394DFC45612}"/>
              </a:ext>
            </a:extLst>
          </p:cNvPr>
          <p:cNvSpPr/>
          <p:nvPr/>
        </p:nvSpPr>
        <p:spPr>
          <a:xfrm>
            <a:off x="810055" y="2055895"/>
            <a:ext cx="76158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執行指令：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spark-submit --master spark://quickstart.cloudera:7077 second.py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result-part1.json(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台北、新北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result-part2.json(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桃園、台中、高雄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C7B9EE-318C-4E4C-B618-82CF0CD9F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12" y="4268593"/>
            <a:ext cx="10114625" cy="2383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B548364-CCB6-4DFA-AA54-2DA6E55A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17" y="4698889"/>
            <a:ext cx="10098416" cy="16239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E9C9334-43E0-4E1B-9F89-3BD86B8DEF18}"/>
              </a:ext>
            </a:extLst>
          </p:cNvPr>
          <p:cNvSpPr/>
          <p:nvPr/>
        </p:nvSpPr>
        <p:spPr>
          <a:xfrm>
            <a:off x="863323" y="3700380"/>
            <a:ext cx="20592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result-part1.json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0701441-C309-4812-89A9-941C9173F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12" y="5746910"/>
            <a:ext cx="10098416" cy="16438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730173B-88F1-4D8F-AAF4-3803909F9A25}"/>
              </a:ext>
            </a:extLst>
          </p:cNvPr>
          <p:cNvSpPr/>
          <p:nvPr/>
        </p:nvSpPr>
        <p:spPr>
          <a:xfrm>
            <a:off x="863323" y="5207946"/>
            <a:ext cx="20592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result-part2.json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B5CBF92-4535-4A60-9037-B7274B9CB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112" y="6007870"/>
            <a:ext cx="10098000" cy="14610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94D9D4E-9FD0-4008-9EA4-4DE696283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217" y="6381626"/>
            <a:ext cx="10098000" cy="1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2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116</Words>
  <Application>Microsoft Office PowerPoint</Application>
  <PresentationFormat>寬螢幕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振瑋 江</dc:creator>
  <cp:lastModifiedBy>振瑋 江</cp:lastModifiedBy>
  <cp:revision>3</cp:revision>
  <dcterms:created xsi:type="dcterms:W3CDTF">2020-05-30T15:16:18Z</dcterms:created>
  <dcterms:modified xsi:type="dcterms:W3CDTF">2020-05-30T15:36:38Z</dcterms:modified>
</cp:coreProperties>
</file>