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63" r:id="rId3"/>
    <p:sldId id="270" r:id="rId4"/>
    <p:sldId id="27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D759CB"/>
    <a:srgbClr val="A12795"/>
    <a:srgbClr val="5DC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43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501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234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267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2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45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8062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7285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76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409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703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7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348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855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205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856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23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92000"/>
                <a:lumOff val="8000"/>
              </a:srgbClr>
            </a:gs>
            <a:gs pos="43000">
              <a:srgbClr val="5DCEE1"/>
            </a:gs>
            <a:gs pos="100000">
              <a:srgbClr val="A12795"/>
            </a:gs>
            <a:gs pos="76000">
              <a:srgbClr val="D759CB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BA8967-C5AC-4C11-89D2-ED8E6EE4F76D}" type="datetimeFigureOut">
              <a:rPr lang="pl-PL" smtClean="0"/>
              <a:t>03.12.2022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5902F0-2DB5-49E3-8BB3-1B2A6AC450E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52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B475A1-B6C2-F2DD-F818-3D2E99046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740" y="1054244"/>
            <a:ext cx="9144000" cy="2387600"/>
          </a:xfrm>
        </p:spPr>
        <p:txBody>
          <a:bodyPr>
            <a:normAutofit/>
          </a:bodyPr>
          <a:lstStyle/>
          <a:p>
            <a:r>
              <a:rPr lang="pl-PL" b="1" cap="none" dirty="0">
                <a:ln w="22225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Timemone</a:t>
            </a:r>
            <a:br>
              <a:rPr lang="pl-PL" b="1" cap="none" dirty="0">
                <a:ln w="22225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pl-PL" b="1" cap="none" dirty="0">
              <a:ln w="222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2ABB048-F8D0-4ACC-FA36-CFAB7ED74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740" y="4707991"/>
            <a:ext cx="2935550" cy="1655762"/>
          </a:xfrm>
        </p:spPr>
        <p:txBody>
          <a:bodyPr anchor="b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Patryk Kopras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Mikołaj Leszczyński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Hubert Rutkowski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275DF39-1218-1B43-D643-647182616079}"/>
              </a:ext>
            </a:extLst>
          </p:cNvPr>
          <p:cNvSpPr txBox="1"/>
          <p:nvPr/>
        </p:nvSpPr>
        <p:spPr>
          <a:xfrm>
            <a:off x="1608740" y="4477158"/>
            <a:ext cx="1935333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l-PL" sz="2400" dirty="0"/>
              <a:t>Wykonanie</a:t>
            </a:r>
            <a:r>
              <a:rPr lang="pl-PL" dirty="0"/>
              <a:t>: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763BD62-D304-DA82-C23D-29F5E12740CD}"/>
              </a:ext>
            </a:extLst>
          </p:cNvPr>
          <p:cNvSpPr txBox="1"/>
          <p:nvPr/>
        </p:nvSpPr>
        <p:spPr>
          <a:xfrm>
            <a:off x="2110417" y="2588110"/>
            <a:ext cx="5697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Czyli o cenie moralności</a:t>
            </a:r>
          </a:p>
        </p:txBody>
      </p:sp>
    </p:spTree>
    <p:extLst>
      <p:ext uri="{BB962C8B-B14F-4D97-AF65-F5344CB8AC3E}">
        <p14:creationId xmlns:p14="http://schemas.microsoft.com/office/powerpoint/2010/main" val="4278174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841882-6EAB-9BFA-42A3-C35F6929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082" y="1016495"/>
            <a:ext cx="400352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800" dirty="0"/>
              <a:t>„Cykl” Hackatonu</a:t>
            </a:r>
            <a:endParaRPr lang="en-US" sz="4800" dirty="0"/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E6D2F34-99F0-1D62-3D91-58CF56678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9" r="2" b="295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336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DCEF20-A4A6-C25E-DEE0-1FDB7BCC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052" y="299380"/>
            <a:ext cx="8534400" cy="1507067"/>
          </a:xfrm>
        </p:spPr>
        <p:txBody>
          <a:bodyPr/>
          <a:lstStyle/>
          <a:p>
            <a:pPr algn="ctr"/>
            <a:r>
              <a:rPr lang="pl-PL" dirty="0"/>
              <a:t>NASZA PRZYGODA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611775-ADF6-E803-B245-56E223E0D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5277" y="1947672"/>
            <a:ext cx="4937655" cy="3615267"/>
          </a:xfrm>
        </p:spPr>
        <p:txBody>
          <a:bodyPr anchor="t"/>
          <a:lstStyle/>
          <a:p>
            <a:r>
              <a:rPr lang="pl-PL" dirty="0"/>
              <a:t>Dany Temat</a:t>
            </a:r>
          </a:p>
          <a:p>
            <a:endParaRPr lang="pl-PL" dirty="0"/>
          </a:p>
          <a:p>
            <a:r>
              <a:rPr lang="pl-PL" dirty="0"/>
              <a:t>Temat dał nam duże pole do popisu, ale także sprawił problemy z podejmowaniem decyzji dotyczących m.in. celu oraz wyglądu gry.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74A940-A29E-CD3F-259E-FF5B33D87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070" y="1947673"/>
            <a:ext cx="4934479" cy="3615266"/>
          </a:xfrm>
        </p:spPr>
        <p:txBody>
          <a:bodyPr anchor="t"/>
          <a:lstStyle/>
          <a:p>
            <a:r>
              <a:rPr lang="pl-PL" dirty="0"/>
              <a:t>Pierwsze pomysły do kosza</a:t>
            </a:r>
          </a:p>
          <a:p>
            <a:endParaRPr lang="pl-PL" dirty="0"/>
          </a:p>
          <a:p>
            <a:r>
              <a:rPr lang="pl-PL" dirty="0"/>
              <a:t>Ucieczka po udanym rabunku? Post-apokaliptyczny świat? </a:t>
            </a:r>
            <a:br>
              <a:rPr lang="pl-PL" dirty="0"/>
            </a:br>
            <a:r>
              <a:rPr lang="pl-PL" dirty="0"/>
              <a:t>A może druga wojna światowa? </a:t>
            </a:r>
            <a:br>
              <a:rPr lang="pl-PL" dirty="0"/>
            </a:br>
            <a:r>
              <a:rPr lang="pl-PL" dirty="0"/>
              <a:t>To jedne z kilku koncepcji, które rozważaliśmy.</a:t>
            </a:r>
          </a:p>
        </p:txBody>
      </p:sp>
      <p:pic>
        <p:nvPicPr>
          <p:cNvPr id="8" name="Obraz 7" descr="Obraz zawierający laser, nocne niebo&#10;&#10;Opis wygenerowany automatycznie">
            <a:extLst>
              <a:ext uri="{FF2B5EF4-FFF2-40B4-BE49-F238E27FC236}">
                <a16:creationId xmlns:a16="http://schemas.microsoft.com/office/drawing/2014/main" id="{9493231A-5513-D9C8-FDC4-DFAC71B510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4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DCEF20-A4A6-C25E-DEE0-1FDB7BCC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052" y="299380"/>
            <a:ext cx="8534400" cy="1507067"/>
          </a:xfrm>
        </p:spPr>
        <p:txBody>
          <a:bodyPr/>
          <a:lstStyle/>
          <a:p>
            <a:pPr algn="ctr"/>
            <a:r>
              <a:rPr lang="pl-PL" dirty="0"/>
              <a:t>NASZA PRZYGODA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611775-ADF6-E803-B245-56E223E0D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9068" y="1947671"/>
            <a:ext cx="4937655" cy="3615267"/>
          </a:xfrm>
        </p:spPr>
        <p:txBody>
          <a:bodyPr anchor="t"/>
          <a:lstStyle/>
          <a:p>
            <a:r>
              <a:rPr lang="pl-PL" dirty="0"/>
              <a:t>W końcu zarys</a:t>
            </a:r>
          </a:p>
          <a:p>
            <a:endParaRPr lang="pl-PL" dirty="0"/>
          </a:p>
          <a:p>
            <a:r>
              <a:rPr lang="pl-PL" dirty="0"/>
              <a:t>Przemytnik, który próbuje zarobić na ucieczkę z zepsutego świata. Żeby osiągnąć swój cel, będzie musiał sięgnąć po „zło konieczne”.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74A940-A29E-CD3F-259E-FF5B33D87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277" y="1947672"/>
            <a:ext cx="4934479" cy="3615266"/>
          </a:xfrm>
        </p:spPr>
        <p:txBody>
          <a:bodyPr anchor="t"/>
          <a:lstStyle/>
          <a:p>
            <a:r>
              <a:rPr lang="pl-PL" dirty="0"/>
              <a:t>Druga Burza Mózgów</a:t>
            </a:r>
          </a:p>
          <a:p>
            <a:endParaRPr lang="pl-PL" dirty="0"/>
          </a:p>
          <a:p>
            <a:r>
              <a:rPr lang="pl-PL" dirty="0"/>
              <a:t>Zdecydowaliśmy zacieśnić krąg do idei oryginalnych, innowacyjnych.</a:t>
            </a:r>
            <a:br>
              <a:rPr lang="pl-PL" dirty="0"/>
            </a:br>
            <a:r>
              <a:rPr lang="pl-PL" dirty="0"/>
              <a:t>Od rabusia, przez Herosów, zdecydowaliśmy się na coś po środku… Tak jakby. </a:t>
            </a:r>
          </a:p>
        </p:txBody>
      </p:sp>
      <p:pic>
        <p:nvPicPr>
          <p:cNvPr id="8" name="Obraz 7" descr="Obraz zawierający laser, nocne niebo&#10;&#10;Opis wygenerowany automatycznie">
            <a:extLst>
              <a:ext uri="{FF2B5EF4-FFF2-40B4-BE49-F238E27FC236}">
                <a16:creationId xmlns:a16="http://schemas.microsoft.com/office/drawing/2014/main" id="{F217DFD3-A7BF-045D-E403-E30D4CA913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91"/>
            <a:ext cx="12192000" cy="68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5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841882-6EAB-9BFA-42A3-C35F6929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892" y="866308"/>
            <a:ext cx="8534400" cy="1507067"/>
          </a:xfrm>
        </p:spPr>
        <p:txBody>
          <a:bodyPr/>
          <a:lstStyle/>
          <a:p>
            <a:pPr algn="ctr"/>
            <a:r>
              <a:rPr lang="pl-PL" dirty="0"/>
              <a:t>Co osiągnęliśmy?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82CC01-670D-637C-EC15-C0398DFEC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892" y="2569464"/>
            <a:ext cx="8534400" cy="3615267"/>
          </a:xfrm>
        </p:spPr>
        <p:txBody>
          <a:bodyPr anchor="t"/>
          <a:lstStyle/>
          <a:p>
            <a:pPr algn="just"/>
            <a:r>
              <a:rPr lang="pl-PL" dirty="0"/>
              <a:t>Opracowaliśmy autorską mechanikę cofania obiektów w czasie oraz unikalną technikę dashowania tylko w jedną stronę!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3D8D867-E788-48F8-1A43-23C0CFEDC2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5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841882-6EAB-9BFA-42A3-C35F6929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892" y="866308"/>
            <a:ext cx="8534400" cy="1507067"/>
          </a:xfrm>
        </p:spPr>
        <p:txBody>
          <a:bodyPr/>
          <a:lstStyle/>
          <a:p>
            <a:pPr algn="ctr"/>
            <a:r>
              <a:rPr lang="pl-PL" dirty="0"/>
              <a:t>A co zamierzamy dalej?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82CC01-670D-637C-EC15-C0398DFEC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892" y="2569464"/>
            <a:ext cx="8534400" cy="3615267"/>
          </a:xfrm>
        </p:spPr>
        <p:txBody>
          <a:bodyPr anchor="t"/>
          <a:lstStyle/>
          <a:p>
            <a:pPr algn="just"/>
            <a:r>
              <a:rPr lang="pl-PL" dirty="0"/>
              <a:t>Rozwój! Zwłaszcza fabuły, która została tu pominięta i rzeczywistą grę a nie tylko jej przykładowy gameplay.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AF1485B-7FDA-8BC7-DD21-E396099690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0676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Wycine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Wycin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ycin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140</TotalTime>
  <Words>178</Words>
  <Application>Microsoft Office PowerPoint</Application>
  <PresentationFormat>Panoramiczny</PresentationFormat>
  <Paragraphs>25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Wycinek</vt:lpstr>
      <vt:lpstr>Timemone </vt:lpstr>
      <vt:lpstr>„Cykl” Hackatonu</vt:lpstr>
      <vt:lpstr>NASZA PRZYGODA</vt:lpstr>
      <vt:lpstr>NASZA PRZYGODA</vt:lpstr>
      <vt:lpstr>Co osiągnęliśmy?</vt:lpstr>
      <vt:lpstr>A co zamierzamy dalej?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Timemone </dc:title>
  <dc:creator>Mikołaj Leszczyński</dc:creator>
  <cp:lastModifiedBy>Mikołaj Leszczyński</cp:lastModifiedBy>
  <cp:revision>1</cp:revision>
  <dcterms:created xsi:type="dcterms:W3CDTF">2022-12-03T10:43:05Z</dcterms:created>
  <dcterms:modified xsi:type="dcterms:W3CDTF">2022-12-03T13:03:11Z</dcterms:modified>
</cp:coreProperties>
</file>