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257" r:id="rId3"/>
    <p:sldId id="259" r:id="rId4"/>
    <p:sldId id="260" r:id="rId5"/>
    <p:sldId id="276" r:id="rId6"/>
    <p:sldId id="266" r:id="rId7"/>
    <p:sldId id="303" r:id="rId8"/>
    <p:sldId id="318" r:id="rId9"/>
    <p:sldId id="272" r:id="rId10"/>
    <p:sldId id="305" r:id="rId11"/>
    <p:sldId id="306" r:id="rId12"/>
    <p:sldId id="321" r:id="rId13"/>
    <p:sldId id="319" r:id="rId14"/>
    <p:sldId id="327" r:id="rId15"/>
    <p:sldId id="322" r:id="rId16"/>
    <p:sldId id="330" r:id="rId17"/>
    <p:sldId id="333" r:id="rId18"/>
    <p:sldId id="278" r:id="rId19"/>
  </p:sldIdLst>
  <p:sldSz cx="9144000" cy="5143500"/>
  <p:notesSz cx="6858000" cy="9144000"/>
  <p:defaultTextStyle>
    <a:defPPr>
      <a:defRPr lang="zh-CN"/>
    </a:defPPr>
    <a:lvl1pPr marL="0" lvl="0" indent="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1pPr>
    <a:lvl2pPr marL="342900" lvl="1" indent="1143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2pPr>
    <a:lvl3pPr marL="685800" lvl="2" indent="2286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3pPr>
    <a:lvl4pPr marL="1028700" lvl="3" indent="3429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4pPr>
    <a:lvl5pPr marL="1371600" lvl="4"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158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CDCD"/>
    <a:srgbClr val="D2D2D2"/>
    <a:srgbClr val="CFCFCF"/>
    <a:srgbClr val="203864"/>
    <a:srgbClr val="FFC000"/>
    <a:srgbClr val="111E35"/>
    <a:srgbClr val="D09E00"/>
    <a:srgbClr val="CBCB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120" d="100"/>
          <a:sy n="120" d="100"/>
        </p:scale>
        <p:origin x="-135" y="-45"/>
      </p:cViewPr>
      <p:guideLst>
        <p:guide orient="horz" pos="1584"/>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Footer Placeholder 4"/>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200150"/>
            <a:ext cx="8229600" cy="3394075"/>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Footer Placeholder 4"/>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375"/>
            <a:ext cx="6019800" cy="438785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Footer Placeholder 4"/>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200150"/>
            <a:ext cx="8229600" cy="339407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Footer Placeholder 4"/>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179638"/>
            <a:ext cx="7772400" cy="112553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Footer Placeholder 4"/>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Footer Placeholder 5"/>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150938"/>
            <a:ext cx="4040188"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1631950"/>
            <a:ext cx="4040188"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150938"/>
            <a:ext cx="4041775"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1631950"/>
            <a:ext cx="4041775"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8" name="Footer Placeholder 7"/>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9" name="Slide Number Placeholder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4" name="Footer Placeholder 3"/>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Slide Number Placeholder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3" name="Footer Placeholder 2"/>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04788"/>
            <a:ext cx="5111750" cy="43894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076325"/>
            <a:ext cx="3008313" cy="35179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Footer Placeholder 5"/>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460375"/>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025900"/>
            <a:ext cx="5486400" cy="603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Footer Placeholder 5"/>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98"/>
          <p:cNvSpPr>
            <a:spLocks noChangeArrowheads="1"/>
          </p:cNvSpPr>
          <p:nvPr/>
        </p:nvSpPr>
        <p:spPr bwMode="auto">
          <a:xfrm>
            <a:off x="0" y="1588"/>
            <a:ext cx="9144000" cy="5140325"/>
          </a:xfrm>
          <a:prstGeom prst="rect">
            <a:avLst/>
          </a:prstGeom>
          <a:solidFill>
            <a:srgbClr val="F0F0F0"/>
          </a:solidFill>
          <a:ln w="9525">
            <a:noFill/>
            <a:miter lim="800000"/>
          </a:ln>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00" b="0" i="0" u="none" strike="noStrike" kern="1200" cap="none" spc="0" normalizeH="0" baseline="0" noProof="0" smtClean="0">
              <a:ln>
                <a:noFill/>
              </a:ln>
              <a:solidFill>
                <a:srgbClr val="FFFFFF"/>
              </a:solidFill>
              <a:effectLst/>
              <a:uLnTx/>
              <a:uFillTx/>
              <a:latin typeface="Calibri" panose="020F0502020204030204" pitchFamily="34" charset="0"/>
              <a:ea typeface="Microsoft YaHei" panose="020B0503020204020204" pitchFamily="34" charset="-122"/>
              <a:cs typeface="+mn-cs"/>
            </a:endParaRPr>
          </a:p>
        </p:txBody>
      </p:sp>
      <p:grpSp>
        <p:nvGrpSpPr>
          <p:cNvPr id="1027" name="Group 3"/>
          <p:cNvGrpSpPr/>
          <p:nvPr userDrawn="1"/>
        </p:nvGrpSpPr>
        <p:grpSpPr>
          <a:xfrm>
            <a:off x="0" y="0"/>
            <a:ext cx="9144000" cy="5143500"/>
            <a:chOff x="0" y="0"/>
            <a:chExt cx="9144000" cy="5143501"/>
          </a:xfrm>
        </p:grpSpPr>
        <p:cxnSp>
          <p:nvCxnSpPr>
            <p:cNvPr id="1028" name="直接连接符 7"/>
            <p:cNvCxnSpPr/>
            <p:nvPr/>
          </p:nvCxnSpPr>
          <p:spPr>
            <a:xfrm flipV="1">
              <a:off x="1521823" y="0"/>
              <a:ext cx="164918" cy="1047206"/>
            </a:xfrm>
            <a:prstGeom prst="line">
              <a:avLst/>
            </a:prstGeom>
            <a:ln w="9525" cap="flat" cmpd="sng">
              <a:solidFill>
                <a:srgbClr val="CDCDCD"/>
              </a:solidFill>
              <a:prstDash val="dash"/>
              <a:round/>
              <a:headEnd type="none" w="med" len="med"/>
              <a:tailEnd type="none" w="med" len="med"/>
            </a:ln>
          </p:spPr>
        </p:cxnSp>
        <p:cxnSp>
          <p:nvCxnSpPr>
            <p:cNvPr id="1029" name="直接连接符 8"/>
            <p:cNvCxnSpPr/>
            <p:nvPr/>
          </p:nvCxnSpPr>
          <p:spPr>
            <a:xfrm flipH="1">
              <a:off x="0" y="1053737"/>
              <a:ext cx="1521823" cy="731519"/>
            </a:xfrm>
            <a:prstGeom prst="line">
              <a:avLst/>
            </a:prstGeom>
            <a:ln w="9525" cap="flat" cmpd="sng">
              <a:solidFill>
                <a:srgbClr val="CDCDCD"/>
              </a:solidFill>
              <a:prstDash val="dash"/>
              <a:round/>
              <a:headEnd type="none" w="med" len="med"/>
              <a:tailEnd type="none" w="med" len="med"/>
            </a:ln>
          </p:spPr>
        </p:cxnSp>
        <p:cxnSp>
          <p:nvCxnSpPr>
            <p:cNvPr id="1030" name="直接连接符 9"/>
            <p:cNvCxnSpPr/>
            <p:nvPr/>
          </p:nvCxnSpPr>
          <p:spPr>
            <a:xfrm flipV="1">
              <a:off x="1524000" y="16600"/>
              <a:ext cx="1049385" cy="1035507"/>
            </a:xfrm>
            <a:prstGeom prst="line">
              <a:avLst/>
            </a:prstGeom>
            <a:ln w="9525" cap="flat" cmpd="sng">
              <a:solidFill>
                <a:srgbClr val="CDCDCD"/>
              </a:solidFill>
              <a:prstDash val="dash"/>
              <a:round/>
              <a:headEnd type="none" w="med" len="med"/>
              <a:tailEnd type="none" w="med" len="med"/>
            </a:ln>
          </p:spPr>
        </p:cxnSp>
        <p:cxnSp>
          <p:nvCxnSpPr>
            <p:cNvPr id="1031" name="直接连接符 10"/>
            <p:cNvCxnSpPr/>
            <p:nvPr/>
          </p:nvCxnSpPr>
          <p:spPr>
            <a:xfrm flipH="1">
              <a:off x="1526721" y="896983"/>
              <a:ext cx="1590949" cy="161109"/>
            </a:xfrm>
            <a:prstGeom prst="line">
              <a:avLst/>
            </a:prstGeom>
            <a:ln w="9525" cap="flat" cmpd="sng">
              <a:solidFill>
                <a:srgbClr val="CDCDCD"/>
              </a:solidFill>
              <a:prstDash val="dash"/>
              <a:round/>
              <a:headEnd type="none" w="med" len="med"/>
              <a:tailEnd type="none" w="med" len="med"/>
            </a:ln>
          </p:spPr>
        </p:cxnSp>
        <p:cxnSp>
          <p:nvCxnSpPr>
            <p:cNvPr id="1032" name="直接连接符 11"/>
            <p:cNvCxnSpPr/>
            <p:nvPr/>
          </p:nvCxnSpPr>
          <p:spPr>
            <a:xfrm>
              <a:off x="1524000" y="1053737"/>
              <a:ext cx="224243" cy="1175656"/>
            </a:xfrm>
            <a:prstGeom prst="line">
              <a:avLst/>
            </a:prstGeom>
            <a:ln w="9525" cap="flat" cmpd="sng">
              <a:solidFill>
                <a:srgbClr val="CDCDCD"/>
              </a:solidFill>
              <a:prstDash val="dash"/>
              <a:round/>
              <a:headEnd type="none" w="med" len="med"/>
              <a:tailEnd type="none" w="med" len="med"/>
            </a:ln>
          </p:spPr>
        </p:cxnSp>
        <p:cxnSp>
          <p:nvCxnSpPr>
            <p:cNvPr id="1033" name="直接连接符 12"/>
            <p:cNvCxnSpPr/>
            <p:nvPr/>
          </p:nvCxnSpPr>
          <p:spPr>
            <a:xfrm flipV="1">
              <a:off x="1748244" y="896985"/>
              <a:ext cx="1369425" cy="1323698"/>
            </a:xfrm>
            <a:prstGeom prst="line">
              <a:avLst/>
            </a:prstGeom>
            <a:ln w="9525" cap="flat" cmpd="sng">
              <a:solidFill>
                <a:srgbClr val="CDCDCD"/>
              </a:solidFill>
              <a:prstDash val="dash"/>
              <a:round/>
              <a:headEnd type="none" w="med" len="med"/>
              <a:tailEnd type="none" w="med" len="med"/>
            </a:ln>
          </p:spPr>
        </p:cxnSp>
        <p:cxnSp>
          <p:nvCxnSpPr>
            <p:cNvPr id="1034" name="直接连接符 13"/>
            <p:cNvCxnSpPr/>
            <p:nvPr/>
          </p:nvCxnSpPr>
          <p:spPr>
            <a:xfrm flipH="1" flipV="1">
              <a:off x="1" y="1785257"/>
              <a:ext cx="1748242" cy="438149"/>
            </a:xfrm>
            <a:prstGeom prst="line">
              <a:avLst/>
            </a:prstGeom>
            <a:ln w="9525" cap="flat" cmpd="sng">
              <a:solidFill>
                <a:srgbClr val="CDCDCD"/>
              </a:solidFill>
              <a:prstDash val="dash"/>
              <a:round/>
              <a:headEnd type="none" w="med" len="med"/>
              <a:tailEnd type="none" w="med" len="med"/>
            </a:ln>
          </p:spPr>
        </p:cxnSp>
        <p:cxnSp>
          <p:nvCxnSpPr>
            <p:cNvPr id="1035" name="直接连接符 14"/>
            <p:cNvCxnSpPr/>
            <p:nvPr/>
          </p:nvCxnSpPr>
          <p:spPr>
            <a:xfrm>
              <a:off x="1748245" y="2220685"/>
              <a:ext cx="1238795" cy="130629"/>
            </a:xfrm>
            <a:prstGeom prst="line">
              <a:avLst/>
            </a:prstGeom>
            <a:ln w="9525" cap="flat" cmpd="sng">
              <a:solidFill>
                <a:srgbClr val="CDCDCD"/>
              </a:solidFill>
              <a:prstDash val="dash"/>
              <a:round/>
              <a:headEnd type="none" w="med" len="med"/>
              <a:tailEnd type="none" w="med" len="med"/>
            </a:ln>
          </p:spPr>
        </p:cxnSp>
        <p:cxnSp>
          <p:nvCxnSpPr>
            <p:cNvPr id="1036" name="直接连接符 15"/>
            <p:cNvCxnSpPr/>
            <p:nvPr/>
          </p:nvCxnSpPr>
          <p:spPr>
            <a:xfrm flipH="1">
              <a:off x="2743199" y="2342606"/>
              <a:ext cx="243841" cy="905691"/>
            </a:xfrm>
            <a:prstGeom prst="line">
              <a:avLst/>
            </a:prstGeom>
            <a:ln w="9525" cap="flat" cmpd="sng">
              <a:solidFill>
                <a:srgbClr val="CDCDCD"/>
              </a:solidFill>
              <a:prstDash val="dash"/>
              <a:round/>
              <a:headEnd type="none" w="med" len="med"/>
              <a:tailEnd type="none" w="med" len="med"/>
            </a:ln>
          </p:spPr>
        </p:cxnSp>
        <p:cxnSp>
          <p:nvCxnSpPr>
            <p:cNvPr id="1037" name="直接连接符 16"/>
            <p:cNvCxnSpPr/>
            <p:nvPr/>
          </p:nvCxnSpPr>
          <p:spPr>
            <a:xfrm flipH="1" flipV="1">
              <a:off x="1743891" y="2220684"/>
              <a:ext cx="999310" cy="1036324"/>
            </a:xfrm>
            <a:prstGeom prst="line">
              <a:avLst/>
            </a:prstGeom>
            <a:ln w="9525" cap="flat" cmpd="sng">
              <a:solidFill>
                <a:srgbClr val="CDCDCD"/>
              </a:solidFill>
              <a:prstDash val="dash"/>
              <a:round/>
              <a:headEnd type="none" w="med" len="med"/>
              <a:tailEnd type="none" w="med" len="med"/>
            </a:ln>
          </p:spPr>
        </p:cxnSp>
        <p:cxnSp>
          <p:nvCxnSpPr>
            <p:cNvPr id="1038" name="直接连接符 17"/>
            <p:cNvCxnSpPr/>
            <p:nvPr/>
          </p:nvCxnSpPr>
          <p:spPr>
            <a:xfrm flipH="1">
              <a:off x="1741714" y="3248297"/>
              <a:ext cx="1001486" cy="853440"/>
            </a:xfrm>
            <a:prstGeom prst="line">
              <a:avLst/>
            </a:prstGeom>
            <a:ln w="9525" cap="flat" cmpd="sng">
              <a:solidFill>
                <a:srgbClr val="CDCDCD"/>
              </a:solidFill>
              <a:prstDash val="dash"/>
              <a:round/>
              <a:headEnd type="none" w="med" len="med"/>
              <a:tailEnd type="none" w="med" len="med"/>
            </a:ln>
          </p:spPr>
        </p:cxnSp>
        <p:cxnSp>
          <p:nvCxnSpPr>
            <p:cNvPr id="1039" name="直接连接符 18"/>
            <p:cNvCxnSpPr/>
            <p:nvPr/>
          </p:nvCxnSpPr>
          <p:spPr>
            <a:xfrm flipV="1">
              <a:off x="1741714" y="2223408"/>
              <a:ext cx="8706" cy="1878329"/>
            </a:xfrm>
            <a:prstGeom prst="line">
              <a:avLst/>
            </a:prstGeom>
            <a:ln w="9525" cap="flat" cmpd="sng">
              <a:solidFill>
                <a:srgbClr val="CDCDCD"/>
              </a:solidFill>
              <a:prstDash val="dash"/>
              <a:round/>
              <a:headEnd type="none" w="med" len="med"/>
              <a:tailEnd type="none" w="med" len="med"/>
            </a:ln>
          </p:spPr>
        </p:cxnSp>
        <p:cxnSp>
          <p:nvCxnSpPr>
            <p:cNvPr id="1040" name="直接连接符 19"/>
            <p:cNvCxnSpPr/>
            <p:nvPr/>
          </p:nvCxnSpPr>
          <p:spPr>
            <a:xfrm flipH="1">
              <a:off x="681446" y="2225036"/>
              <a:ext cx="1068975" cy="750574"/>
            </a:xfrm>
            <a:prstGeom prst="line">
              <a:avLst/>
            </a:prstGeom>
            <a:ln w="9525" cap="flat" cmpd="sng">
              <a:solidFill>
                <a:srgbClr val="CDCDCD"/>
              </a:solidFill>
              <a:prstDash val="dash"/>
              <a:round/>
              <a:headEnd type="none" w="med" len="med"/>
              <a:tailEnd type="none" w="med" len="med"/>
            </a:ln>
          </p:spPr>
        </p:cxnSp>
        <p:cxnSp>
          <p:nvCxnSpPr>
            <p:cNvPr id="1041" name="直接连接符 20"/>
            <p:cNvCxnSpPr/>
            <p:nvPr/>
          </p:nvCxnSpPr>
          <p:spPr>
            <a:xfrm>
              <a:off x="681446" y="2976154"/>
              <a:ext cx="1060268" cy="1116875"/>
            </a:xfrm>
            <a:prstGeom prst="line">
              <a:avLst/>
            </a:prstGeom>
            <a:ln w="9525" cap="flat" cmpd="sng">
              <a:solidFill>
                <a:srgbClr val="CDCDCD"/>
              </a:solidFill>
              <a:prstDash val="dash"/>
              <a:round/>
              <a:headEnd type="none" w="med" len="med"/>
              <a:tailEnd type="none" w="med" len="med"/>
            </a:ln>
          </p:spPr>
        </p:cxnSp>
        <p:cxnSp>
          <p:nvCxnSpPr>
            <p:cNvPr id="1042" name="直接连接符 21"/>
            <p:cNvCxnSpPr/>
            <p:nvPr/>
          </p:nvCxnSpPr>
          <p:spPr>
            <a:xfrm flipH="1" flipV="1">
              <a:off x="0" y="1785258"/>
              <a:ext cx="681445" cy="1188719"/>
            </a:xfrm>
            <a:prstGeom prst="line">
              <a:avLst/>
            </a:prstGeom>
            <a:ln w="9525" cap="flat" cmpd="sng">
              <a:solidFill>
                <a:srgbClr val="CDCDCD"/>
              </a:solidFill>
              <a:prstDash val="dash"/>
              <a:round/>
              <a:headEnd type="none" w="med" len="med"/>
              <a:tailEnd type="none" w="med" len="med"/>
            </a:ln>
          </p:spPr>
        </p:cxnSp>
        <p:cxnSp>
          <p:nvCxnSpPr>
            <p:cNvPr id="1043" name="直接连接符 22"/>
            <p:cNvCxnSpPr/>
            <p:nvPr/>
          </p:nvCxnSpPr>
          <p:spPr>
            <a:xfrm flipH="1">
              <a:off x="0" y="2969623"/>
              <a:ext cx="681446" cy="1123406"/>
            </a:xfrm>
            <a:prstGeom prst="line">
              <a:avLst/>
            </a:prstGeom>
            <a:ln w="9525" cap="flat" cmpd="sng">
              <a:solidFill>
                <a:srgbClr val="CDCDCD"/>
              </a:solidFill>
              <a:prstDash val="dash"/>
              <a:round/>
              <a:headEnd type="none" w="med" len="med"/>
              <a:tailEnd type="none" w="med" len="med"/>
            </a:ln>
          </p:spPr>
        </p:cxnSp>
        <p:cxnSp>
          <p:nvCxnSpPr>
            <p:cNvPr id="1044" name="直接连接符 23"/>
            <p:cNvCxnSpPr/>
            <p:nvPr/>
          </p:nvCxnSpPr>
          <p:spPr>
            <a:xfrm flipH="1">
              <a:off x="0" y="3966755"/>
              <a:ext cx="1009652" cy="134982"/>
            </a:xfrm>
            <a:prstGeom prst="line">
              <a:avLst/>
            </a:prstGeom>
            <a:ln w="9525" cap="flat" cmpd="sng">
              <a:solidFill>
                <a:srgbClr val="CDCDCD"/>
              </a:solidFill>
              <a:prstDash val="dash"/>
              <a:round/>
              <a:headEnd type="none" w="med" len="med"/>
              <a:tailEnd type="none" w="med" len="med"/>
            </a:ln>
          </p:spPr>
        </p:cxnSp>
        <p:cxnSp>
          <p:nvCxnSpPr>
            <p:cNvPr id="1045" name="直接连接符 24"/>
            <p:cNvCxnSpPr/>
            <p:nvPr/>
          </p:nvCxnSpPr>
          <p:spPr>
            <a:xfrm flipH="1">
              <a:off x="905692" y="4101737"/>
              <a:ext cx="836022" cy="1041763"/>
            </a:xfrm>
            <a:prstGeom prst="line">
              <a:avLst/>
            </a:prstGeom>
            <a:ln w="9525" cap="flat" cmpd="sng">
              <a:solidFill>
                <a:srgbClr val="CDCDCD"/>
              </a:solidFill>
              <a:prstDash val="dash"/>
              <a:round/>
              <a:headEnd type="none" w="med" len="med"/>
              <a:tailEnd type="none" w="med" len="med"/>
            </a:ln>
          </p:spPr>
        </p:cxnSp>
        <p:cxnSp>
          <p:nvCxnSpPr>
            <p:cNvPr id="1046" name="直接连接符 25"/>
            <p:cNvCxnSpPr/>
            <p:nvPr/>
          </p:nvCxnSpPr>
          <p:spPr>
            <a:xfrm flipH="1" flipV="1">
              <a:off x="0" y="4101737"/>
              <a:ext cx="905691" cy="1041763"/>
            </a:xfrm>
            <a:prstGeom prst="line">
              <a:avLst/>
            </a:prstGeom>
            <a:ln w="9525" cap="flat" cmpd="sng">
              <a:solidFill>
                <a:srgbClr val="CDCDCD"/>
              </a:solidFill>
              <a:prstDash val="dash"/>
              <a:round/>
              <a:headEnd type="none" w="med" len="med"/>
              <a:tailEnd type="none" w="med" len="med"/>
            </a:ln>
          </p:spPr>
        </p:cxnSp>
        <p:cxnSp>
          <p:nvCxnSpPr>
            <p:cNvPr id="1047" name="直接连接符 26"/>
            <p:cNvCxnSpPr/>
            <p:nvPr/>
          </p:nvCxnSpPr>
          <p:spPr>
            <a:xfrm>
              <a:off x="1741714" y="4093029"/>
              <a:ext cx="1175657" cy="391885"/>
            </a:xfrm>
            <a:prstGeom prst="line">
              <a:avLst/>
            </a:prstGeom>
            <a:ln w="9525" cap="flat" cmpd="sng">
              <a:solidFill>
                <a:srgbClr val="CDCDCD"/>
              </a:solidFill>
              <a:prstDash val="dash"/>
              <a:round/>
              <a:headEnd type="none" w="med" len="med"/>
              <a:tailEnd type="none" w="med" len="med"/>
            </a:ln>
          </p:spPr>
        </p:cxnSp>
        <p:cxnSp>
          <p:nvCxnSpPr>
            <p:cNvPr id="1048" name="直接连接符 27"/>
            <p:cNvCxnSpPr/>
            <p:nvPr/>
          </p:nvCxnSpPr>
          <p:spPr>
            <a:xfrm flipH="1" flipV="1">
              <a:off x="2741025" y="3257006"/>
              <a:ext cx="176347" cy="1227909"/>
            </a:xfrm>
            <a:prstGeom prst="line">
              <a:avLst/>
            </a:prstGeom>
            <a:ln w="9525" cap="flat" cmpd="sng">
              <a:solidFill>
                <a:srgbClr val="CDCDCD"/>
              </a:solidFill>
              <a:prstDash val="dash"/>
              <a:round/>
              <a:headEnd type="none" w="med" len="med"/>
              <a:tailEnd type="none" w="med" len="med"/>
            </a:ln>
          </p:spPr>
        </p:cxnSp>
        <p:cxnSp>
          <p:nvCxnSpPr>
            <p:cNvPr id="1049" name="直接连接符 28"/>
            <p:cNvCxnSpPr/>
            <p:nvPr/>
          </p:nvCxnSpPr>
          <p:spPr>
            <a:xfrm flipH="1">
              <a:off x="2211977" y="4484914"/>
              <a:ext cx="705394" cy="658586"/>
            </a:xfrm>
            <a:prstGeom prst="line">
              <a:avLst/>
            </a:prstGeom>
            <a:ln w="9525" cap="flat" cmpd="sng">
              <a:solidFill>
                <a:srgbClr val="CDCDCD"/>
              </a:solidFill>
              <a:prstDash val="dash"/>
              <a:round/>
              <a:headEnd type="none" w="med" len="med"/>
              <a:tailEnd type="none" w="med" len="med"/>
            </a:ln>
          </p:spPr>
        </p:cxnSp>
        <p:cxnSp>
          <p:nvCxnSpPr>
            <p:cNvPr id="1050" name="直接连接符 29"/>
            <p:cNvCxnSpPr/>
            <p:nvPr/>
          </p:nvCxnSpPr>
          <p:spPr>
            <a:xfrm flipH="1" flipV="1">
              <a:off x="1741714" y="4101737"/>
              <a:ext cx="452846" cy="1041764"/>
            </a:xfrm>
            <a:prstGeom prst="line">
              <a:avLst/>
            </a:prstGeom>
            <a:ln w="9525" cap="flat" cmpd="sng">
              <a:solidFill>
                <a:srgbClr val="CDCDCD"/>
              </a:solidFill>
              <a:prstDash val="dash"/>
              <a:round/>
              <a:headEnd type="none" w="med" len="med"/>
              <a:tailEnd type="none" w="med" len="med"/>
            </a:ln>
          </p:spPr>
        </p:cxnSp>
        <p:cxnSp>
          <p:nvCxnSpPr>
            <p:cNvPr id="1051" name="直接连接符 30"/>
            <p:cNvCxnSpPr/>
            <p:nvPr/>
          </p:nvCxnSpPr>
          <p:spPr>
            <a:xfrm flipV="1">
              <a:off x="2917371" y="4093029"/>
              <a:ext cx="1175658" cy="391885"/>
            </a:xfrm>
            <a:prstGeom prst="line">
              <a:avLst/>
            </a:prstGeom>
            <a:ln w="9525" cap="flat" cmpd="sng">
              <a:solidFill>
                <a:srgbClr val="CDCDCD"/>
              </a:solidFill>
              <a:prstDash val="dash"/>
              <a:round/>
              <a:headEnd type="none" w="med" len="med"/>
              <a:tailEnd type="none" w="med" len="med"/>
            </a:ln>
          </p:spPr>
        </p:cxnSp>
        <p:cxnSp>
          <p:nvCxnSpPr>
            <p:cNvPr id="1052" name="直接连接符 31"/>
            <p:cNvCxnSpPr/>
            <p:nvPr/>
          </p:nvCxnSpPr>
          <p:spPr>
            <a:xfrm>
              <a:off x="2917371" y="4484914"/>
              <a:ext cx="1654629" cy="658586"/>
            </a:xfrm>
            <a:prstGeom prst="line">
              <a:avLst/>
            </a:prstGeom>
            <a:ln w="9525" cap="flat" cmpd="sng">
              <a:solidFill>
                <a:srgbClr val="CDCDCD"/>
              </a:solidFill>
              <a:prstDash val="dash"/>
              <a:round/>
              <a:headEnd type="none" w="med" len="med"/>
              <a:tailEnd type="none" w="med" len="med"/>
            </a:ln>
          </p:spPr>
        </p:cxnSp>
        <p:cxnSp>
          <p:nvCxnSpPr>
            <p:cNvPr id="1053" name="直接连接符 32"/>
            <p:cNvCxnSpPr/>
            <p:nvPr/>
          </p:nvCxnSpPr>
          <p:spPr>
            <a:xfrm>
              <a:off x="4093029" y="4101737"/>
              <a:ext cx="478971" cy="1041763"/>
            </a:xfrm>
            <a:prstGeom prst="line">
              <a:avLst/>
            </a:prstGeom>
            <a:ln w="9525" cap="flat" cmpd="sng">
              <a:solidFill>
                <a:srgbClr val="CDCDCD"/>
              </a:solidFill>
              <a:prstDash val="dash"/>
              <a:round/>
              <a:headEnd type="none" w="med" len="med"/>
              <a:tailEnd type="none" w="med" len="med"/>
            </a:ln>
          </p:spPr>
        </p:cxnSp>
        <p:cxnSp>
          <p:nvCxnSpPr>
            <p:cNvPr id="1054" name="直接连接符 33"/>
            <p:cNvCxnSpPr/>
            <p:nvPr/>
          </p:nvCxnSpPr>
          <p:spPr>
            <a:xfrm flipH="1" flipV="1">
              <a:off x="2743200" y="3257006"/>
              <a:ext cx="1349829" cy="844731"/>
            </a:xfrm>
            <a:prstGeom prst="line">
              <a:avLst/>
            </a:prstGeom>
            <a:ln w="9525" cap="flat" cmpd="sng">
              <a:solidFill>
                <a:srgbClr val="CDCDCD"/>
              </a:solidFill>
              <a:prstDash val="dash"/>
              <a:round/>
              <a:headEnd type="none" w="med" len="med"/>
              <a:tailEnd type="none" w="med" len="med"/>
            </a:ln>
          </p:spPr>
        </p:cxnSp>
        <p:cxnSp>
          <p:nvCxnSpPr>
            <p:cNvPr id="1055" name="直接连接符 34"/>
            <p:cNvCxnSpPr/>
            <p:nvPr/>
          </p:nvCxnSpPr>
          <p:spPr>
            <a:xfrm flipV="1">
              <a:off x="4093029" y="2690949"/>
              <a:ext cx="296091" cy="1410789"/>
            </a:xfrm>
            <a:prstGeom prst="line">
              <a:avLst/>
            </a:prstGeom>
            <a:ln w="9525" cap="flat" cmpd="sng">
              <a:solidFill>
                <a:srgbClr val="CDCDCD"/>
              </a:solidFill>
              <a:prstDash val="dash"/>
              <a:round/>
              <a:headEnd type="none" w="med" len="med"/>
              <a:tailEnd type="none" w="med" len="med"/>
            </a:ln>
          </p:spPr>
        </p:cxnSp>
        <p:cxnSp>
          <p:nvCxnSpPr>
            <p:cNvPr id="1056" name="直接连接符 35"/>
            <p:cNvCxnSpPr/>
            <p:nvPr/>
          </p:nvCxnSpPr>
          <p:spPr>
            <a:xfrm flipH="1">
              <a:off x="2743200" y="2690949"/>
              <a:ext cx="1645920" cy="557348"/>
            </a:xfrm>
            <a:prstGeom prst="line">
              <a:avLst/>
            </a:prstGeom>
            <a:ln w="9525" cap="flat" cmpd="sng">
              <a:solidFill>
                <a:srgbClr val="CDCDCD"/>
              </a:solidFill>
              <a:prstDash val="dash"/>
              <a:round/>
              <a:headEnd type="none" w="med" len="med"/>
              <a:tailEnd type="none" w="med" len="med"/>
            </a:ln>
          </p:spPr>
        </p:cxnSp>
        <p:cxnSp>
          <p:nvCxnSpPr>
            <p:cNvPr id="1057" name="直接连接符 36"/>
            <p:cNvCxnSpPr/>
            <p:nvPr/>
          </p:nvCxnSpPr>
          <p:spPr>
            <a:xfrm>
              <a:off x="2987040" y="2351314"/>
              <a:ext cx="1402080" cy="339635"/>
            </a:xfrm>
            <a:prstGeom prst="line">
              <a:avLst/>
            </a:prstGeom>
            <a:ln w="9525" cap="flat" cmpd="sng">
              <a:solidFill>
                <a:srgbClr val="CDCDCD"/>
              </a:solidFill>
              <a:prstDash val="dash"/>
              <a:round/>
              <a:headEnd type="none" w="med" len="med"/>
              <a:tailEnd type="none" w="med" len="med"/>
            </a:ln>
          </p:spPr>
        </p:cxnSp>
        <p:cxnSp>
          <p:nvCxnSpPr>
            <p:cNvPr id="1058" name="直接连接符 37"/>
            <p:cNvCxnSpPr/>
            <p:nvPr/>
          </p:nvCxnSpPr>
          <p:spPr>
            <a:xfrm flipV="1">
              <a:off x="2987040" y="896983"/>
              <a:ext cx="130629" cy="1445623"/>
            </a:xfrm>
            <a:prstGeom prst="line">
              <a:avLst/>
            </a:prstGeom>
            <a:ln w="9525" cap="flat" cmpd="sng">
              <a:solidFill>
                <a:srgbClr val="CDCDCD"/>
              </a:solidFill>
              <a:prstDash val="dash"/>
              <a:round/>
              <a:headEnd type="none" w="med" len="med"/>
              <a:tailEnd type="none" w="med" len="med"/>
            </a:ln>
          </p:spPr>
        </p:cxnSp>
        <p:cxnSp>
          <p:nvCxnSpPr>
            <p:cNvPr id="1059" name="直接连接符 38"/>
            <p:cNvCxnSpPr/>
            <p:nvPr/>
          </p:nvCxnSpPr>
          <p:spPr>
            <a:xfrm flipV="1">
              <a:off x="2987040" y="1402080"/>
              <a:ext cx="1227909" cy="949234"/>
            </a:xfrm>
            <a:prstGeom prst="line">
              <a:avLst/>
            </a:prstGeom>
            <a:ln w="9525" cap="flat" cmpd="sng">
              <a:solidFill>
                <a:srgbClr val="CDCDCD"/>
              </a:solidFill>
              <a:prstDash val="dash"/>
              <a:round/>
              <a:headEnd type="none" w="med" len="med"/>
              <a:tailEnd type="none" w="med" len="med"/>
            </a:ln>
          </p:spPr>
        </p:cxnSp>
        <p:cxnSp>
          <p:nvCxnSpPr>
            <p:cNvPr id="1060" name="直接连接符 39"/>
            <p:cNvCxnSpPr/>
            <p:nvPr/>
          </p:nvCxnSpPr>
          <p:spPr>
            <a:xfrm>
              <a:off x="4214949" y="1402080"/>
              <a:ext cx="174171" cy="1288869"/>
            </a:xfrm>
            <a:prstGeom prst="line">
              <a:avLst/>
            </a:prstGeom>
            <a:ln w="9525" cap="flat" cmpd="sng">
              <a:solidFill>
                <a:srgbClr val="CDCDCD"/>
              </a:solidFill>
              <a:prstDash val="dash"/>
              <a:round/>
              <a:headEnd type="none" w="med" len="med"/>
              <a:tailEnd type="none" w="med" len="med"/>
            </a:ln>
          </p:spPr>
        </p:cxnSp>
        <p:cxnSp>
          <p:nvCxnSpPr>
            <p:cNvPr id="1061" name="直接连接符 40"/>
            <p:cNvCxnSpPr/>
            <p:nvPr/>
          </p:nvCxnSpPr>
          <p:spPr>
            <a:xfrm flipH="1" flipV="1">
              <a:off x="3117669" y="896983"/>
              <a:ext cx="1097280" cy="505097"/>
            </a:xfrm>
            <a:prstGeom prst="line">
              <a:avLst/>
            </a:prstGeom>
            <a:ln w="9525" cap="flat" cmpd="sng">
              <a:solidFill>
                <a:srgbClr val="CDCDCD"/>
              </a:solidFill>
              <a:prstDash val="dash"/>
              <a:round/>
              <a:headEnd type="none" w="med" len="med"/>
              <a:tailEnd type="none" w="med" len="med"/>
            </a:ln>
          </p:spPr>
        </p:cxnSp>
        <p:cxnSp>
          <p:nvCxnSpPr>
            <p:cNvPr id="1062" name="直接连接符 41"/>
            <p:cNvCxnSpPr/>
            <p:nvPr/>
          </p:nvCxnSpPr>
          <p:spPr>
            <a:xfrm flipH="1" flipV="1">
              <a:off x="2569029" y="0"/>
              <a:ext cx="548640" cy="896983"/>
            </a:xfrm>
            <a:prstGeom prst="line">
              <a:avLst/>
            </a:prstGeom>
            <a:ln w="9525" cap="flat" cmpd="sng">
              <a:solidFill>
                <a:srgbClr val="CDCDCD"/>
              </a:solidFill>
              <a:prstDash val="dash"/>
              <a:round/>
              <a:headEnd type="none" w="med" len="med"/>
              <a:tailEnd type="none" w="med" len="med"/>
            </a:ln>
          </p:spPr>
        </p:cxnSp>
        <p:cxnSp>
          <p:nvCxnSpPr>
            <p:cNvPr id="1063" name="直接连接符 42"/>
            <p:cNvCxnSpPr/>
            <p:nvPr/>
          </p:nvCxnSpPr>
          <p:spPr>
            <a:xfrm flipV="1">
              <a:off x="3117668" y="1"/>
              <a:ext cx="1454332" cy="881742"/>
            </a:xfrm>
            <a:prstGeom prst="line">
              <a:avLst/>
            </a:prstGeom>
            <a:ln w="9525" cap="flat" cmpd="sng">
              <a:solidFill>
                <a:srgbClr val="CDCDCD"/>
              </a:solidFill>
              <a:prstDash val="dash"/>
              <a:round/>
              <a:headEnd type="none" w="med" len="med"/>
              <a:tailEnd type="none" w="med" len="med"/>
            </a:ln>
          </p:spPr>
        </p:cxnSp>
        <p:cxnSp>
          <p:nvCxnSpPr>
            <p:cNvPr id="1064" name="直接连接符 43"/>
            <p:cNvCxnSpPr/>
            <p:nvPr/>
          </p:nvCxnSpPr>
          <p:spPr>
            <a:xfrm flipV="1">
              <a:off x="4214949" y="0"/>
              <a:ext cx="357051" cy="1402080"/>
            </a:xfrm>
            <a:prstGeom prst="line">
              <a:avLst/>
            </a:prstGeom>
            <a:ln w="9525" cap="flat" cmpd="sng">
              <a:solidFill>
                <a:srgbClr val="CDCDCD"/>
              </a:solidFill>
              <a:prstDash val="dash"/>
              <a:round/>
              <a:headEnd type="none" w="med" len="med"/>
              <a:tailEnd type="none" w="med" len="med"/>
            </a:ln>
          </p:spPr>
        </p:cxnSp>
        <p:cxnSp>
          <p:nvCxnSpPr>
            <p:cNvPr id="1065" name="直接连接符 44"/>
            <p:cNvCxnSpPr/>
            <p:nvPr/>
          </p:nvCxnSpPr>
          <p:spPr>
            <a:xfrm>
              <a:off x="4572000" y="0"/>
              <a:ext cx="1201783" cy="618309"/>
            </a:xfrm>
            <a:prstGeom prst="line">
              <a:avLst/>
            </a:prstGeom>
            <a:ln w="9525" cap="flat" cmpd="sng">
              <a:solidFill>
                <a:srgbClr val="CDCDCD"/>
              </a:solidFill>
              <a:prstDash val="dash"/>
              <a:round/>
              <a:headEnd type="none" w="med" len="med"/>
              <a:tailEnd type="none" w="med" len="med"/>
            </a:ln>
          </p:spPr>
        </p:cxnSp>
        <p:cxnSp>
          <p:nvCxnSpPr>
            <p:cNvPr id="1066" name="直接连接符 45"/>
            <p:cNvCxnSpPr/>
            <p:nvPr/>
          </p:nvCxnSpPr>
          <p:spPr>
            <a:xfrm flipH="1">
              <a:off x="4214949" y="618309"/>
              <a:ext cx="1558834" cy="783771"/>
            </a:xfrm>
            <a:prstGeom prst="line">
              <a:avLst/>
            </a:prstGeom>
            <a:ln w="9525" cap="flat" cmpd="sng">
              <a:solidFill>
                <a:srgbClr val="CDCDCD"/>
              </a:solidFill>
              <a:prstDash val="dash"/>
              <a:round/>
              <a:headEnd type="none" w="med" len="med"/>
              <a:tailEnd type="none" w="med" len="med"/>
            </a:ln>
          </p:spPr>
        </p:cxnSp>
        <p:cxnSp>
          <p:nvCxnSpPr>
            <p:cNvPr id="1067" name="直接连接符 46"/>
            <p:cNvCxnSpPr/>
            <p:nvPr/>
          </p:nvCxnSpPr>
          <p:spPr>
            <a:xfrm flipH="1">
              <a:off x="5503818" y="618309"/>
              <a:ext cx="269965" cy="1105988"/>
            </a:xfrm>
            <a:prstGeom prst="line">
              <a:avLst/>
            </a:prstGeom>
            <a:ln w="9525" cap="flat" cmpd="sng">
              <a:solidFill>
                <a:srgbClr val="CDCDCD"/>
              </a:solidFill>
              <a:prstDash val="dash"/>
              <a:round/>
              <a:headEnd type="none" w="med" len="med"/>
              <a:tailEnd type="none" w="med" len="med"/>
            </a:ln>
          </p:spPr>
        </p:cxnSp>
        <p:cxnSp>
          <p:nvCxnSpPr>
            <p:cNvPr id="1068" name="直接连接符 47"/>
            <p:cNvCxnSpPr/>
            <p:nvPr/>
          </p:nvCxnSpPr>
          <p:spPr>
            <a:xfrm flipH="1" flipV="1">
              <a:off x="4214950" y="1402081"/>
              <a:ext cx="1288868" cy="322216"/>
            </a:xfrm>
            <a:prstGeom prst="line">
              <a:avLst/>
            </a:prstGeom>
            <a:ln w="9525" cap="flat" cmpd="sng">
              <a:solidFill>
                <a:srgbClr val="CDCDCD"/>
              </a:solidFill>
              <a:prstDash val="dash"/>
              <a:round/>
              <a:headEnd type="none" w="med" len="med"/>
              <a:tailEnd type="none" w="med" len="med"/>
            </a:ln>
          </p:spPr>
        </p:cxnSp>
        <p:cxnSp>
          <p:nvCxnSpPr>
            <p:cNvPr id="1069" name="直接连接符 48"/>
            <p:cNvCxnSpPr/>
            <p:nvPr/>
          </p:nvCxnSpPr>
          <p:spPr>
            <a:xfrm flipH="1">
              <a:off x="4389120" y="1733006"/>
              <a:ext cx="1105989" cy="957943"/>
            </a:xfrm>
            <a:prstGeom prst="line">
              <a:avLst/>
            </a:prstGeom>
            <a:ln w="9525" cap="flat" cmpd="sng">
              <a:solidFill>
                <a:srgbClr val="CDCDCD"/>
              </a:solidFill>
              <a:prstDash val="dash"/>
              <a:round/>
              <a:headEnd type="none" w="med" len="med"/>
              <a:tailEnd type="none" w="med" len="med"/>
            </a:ln>
          </p:spPr>
        </p:cxnSp>
        <p:cxnSp>
          <p:nvCxnSpPr>
            <p:cNvPr id="1070" name="直接连接符 49"/>
            <p:cNvCxnSpPr/>
            <p:nvPr/>
          </p:nvCxnSpPr>
          <p:spPr>
            <a:xfrm>
              <a:off x="4389120" y="2690949"/>
              <a:ext cx="1384663" cy="627017"/>
            </a:xfrm>
            <a:prstGeom prst="line">
              <a:avLst/>
            </a:prstGeom>
            <a:ln w="9525" cap="flat" cmpd="sng">
              <a:solidFill>
                <a:srgbClr val="CDCDCD"/>
              </a:solidFill>
              <a:prstDash val="dash"/>
              <a:round/>
              <a:headEnd type="none" w="med" len="med"/>
              <a:tailEnd type="none" w="med" len="med"/>
            </a:ln>
          </p:spPr>
        </p:cxnSp>
        <p:cxnSp>
          <p:nvCxnSpPr>
            <p:cNvPr id="1071" name="直接连接符 50"/>
            <p:cNvCxnSpPr/>
            <p:nvPr/>
          </p:nvCxnSpPr>
          <p:spPr>
            <a:xfrm flipH="1" flipV="1">
              <a:off x="5512525" y="1724297"/>
              <a:ext cx="261259" cy="1593670"/>
            </a:xfrm>
            <a:prstGeom prst="line">
              <a:avLst/>
            </a:prstGeom>
            <a:ln w="9525" cap="flat" cmpd="sng">
              <a:solidFill>
                <a:srgbClr val="CDCDCD"/>
              </a:solidFill>
              <a:prstDash val="dash"/>
              <a:round/>
              <a:headEnd type="none" w="med" len="med"/>
              <a:tailEnd type="none" w="med" len="med"/>
            </a:ln>
          </p:spPr>
        </p:cxnSp>
        <p:cxnSp>
          <p:nvCxnSpPr>
            <p:cNvPr id="1072" name="直接连接符 51"/>
            <p:cNvCxnSpPr/>
            <p:nvPr/>
          </p:nvCxnSpPr>
          <p:spPr>
            <a:xfrm flipH="1">
              <a:off x="5267325" y="3317966"/>
              <a:ext cx="506459" cy="914397"/>
            </a:xfrm>
            <a:prstGeom prst="line">
              <a:avLst/>
            </a:prstGeom>
            <a:ln w="9525" cap="flat" cmpd="sng">
              <a:solidFill>
                <a:srgbClr val="CDCDCD"/>
              </a:solidFill>
              <a:prstDash val="dash"/>
              <a:round/>
              <a:headEnd type="none" w="med" len="med"/>
              <a:tailEnd type="none" w="med" len="med"/>
            </a:ln>
          </p:spPr>
        </p:cxnSp>
        <p:cxnSp>
          <p:nvCxnSpPr>
            <p:cNvPr id="1073" name="直接连接符 52"/>
            <p:cNvCxnSpPr/>
            <p:nvPr/>
          </p:nvCxnSpPr>
          <p:spPr>
            <a:xfrm flipH="1" flipV="1">
              <a:off x="4093030" y="4101737"/>
              <a:ext cx="1174295" cy="130628"/>
            </a:xfrm>
            <a:prstGeom prst="line">
              <a:avLst/>
            </a:prstGeom>
            <a:ln w="9525" cap="flat" cmpd="sng">
              <a:solidFill>
                <a:srgbClr val="CDCDCD"/>
              </a:solidFill>
              <a:prstDash val="dash"/>
              <a:round/>
              <a:headEnd type="none" w="med" len="med"/>
              <a:tailEnd type="none" w="med" len="med"/>
            </a:ln>
          </p:spPr>
        </p:cxnSp>
        <p:cxnSp>
          <p:nvCxnSpPr>
            <p:cNvPr id="1074" name="直接连接符 53"/>
            <p:cNvCxnSpPr/>
            <p:nvPr/>
          </p:nvCxnSpPr>
          <p:spPr>
            <a:xfrm flipH="1">
              <a:off x="4572000" y="4232365"/>
              <a:ext cx="695325" cy="911135"/>
            </a:xfrm>
            <a:prstGeom prst="line">
              <a:avLst/>
            </a:prstGeom>
            <a:ln w="9525" cap="flat" cmpd="sng">
              <a:solidFill>
                <a:srgbClr val="CDCDCD"/>
              </a:solidFill>
              <a:prstDash val="dash"/>
              <a:round/>
              <a:headEnd type="none" w="med" len="med"/>
              <a:tailEnd type="none" w="med" len="med"/>
            </a:ln>
          </p:spPr>
        </p:cxnSp>
        <p:cxnSp>
          <p:nvCxnSpPr>
            <p:cNvPr id="1075" name="直接连接符 54"/>
            <p:cNvCxnSpPr/>
            <p:nvPr/>
          </p:nvCxnSpPr>
          <p:spPr>
            <a:xfrm flipV="1">
              <a:off x="5773783" y="0"/>
              <a:ext cx="269966" cy="618309"/>
            </a:xfrm>
            <a:prstGeom prst="line">
              <a:avLst/>
            </a:prstGeom>
            <a:ln w="9525" cap="flat" cmpd="sng">
              <a:solidFill>
                <a:srgbClr val="CDCDCD"/>
              </a:solidFill>
              <a:prstDash val="dash"/>
              <a:round/>
              <a:headEnd type="none" w="med" len="med"/>
              <a:tailEnd type="none" w="med" len="med"/>
            </a:ln>
          </p:spPr>
        </p:cxnSp>
        <p:cxnSp>
          <p:nvCxnSpPr>
            <p:cNvPr id="1076" name="直接连接符 55"/>
            <p:cNvCxnSpPr/>
            <p:nvPr/>
          </p:nvCxnSpPr>
          <p:spPr>
            <a:xfrm flipH="1" flipV="1">
              <a:off x="5773783" y="618309"/>
              <a:ext cx="1454331" cy="783771"/>
            </a:xfrm>
            <a:prstGeom prst="line">
              <a:avLst/>
            </a:prstGeom>
            <a:ln w="9525" cap="flat" cmpd="sng">
              <a:solidFill>
                <a:srgbClr val="CDCDCD"/>
              </a:solidFill>
              <a:prstDash val="dash"/>
              <a:round/>
              <a:headEnd type="none" w="med" len="med"/>
              <a:tailEnd type="none" w="med" len="med"/>
            </a:ln>
          </p:spPr>
        </p:cxnSp>
        <p:cxnSp>
          <p:nvCxnSpPr>
            <p:cNvPr id="1077" name="直接连接符 56"/>
            <p:cNvCxnSpPr/>
            <p:nvPr/>
          </p:nvCxnSpPr>
          <p:spPr>
            <a:xfrm flipH="1">
              <a:off x="5512525" y="1402080"/>
              <a:ext cx="1698172" cy="317863"/>
            </a:xfrm>
            <a:prstGeom prst="line">
              <a:avLst/>
            </a:prstGeom>
            <a:ln w="9525" cap="flat" cmpd="sng">
              <a:solidFill>
                <a:srgbClr val="CDCDCD"/>
              </a:solidFill>
              <a:prstDash val="dash"/>
              <a:round/>
              <a:headEnd type="none" w="med" len="med"/>
              <a:tailEnd type="none" w="med" len="med"/>
            </a:ln>
          </p:spPr>
        </p:cxnSp>
        <p:cxnSp>
          <p:nvCxnSpPr>
            <p:cNvPr id="1078" name="直接连接符 57"/>
            <p:cNvCxnSpPr/>
            <p:nvPr/>
          </p:nvCxnSpPr>
          <p:spPr>
            <a:xfrm flipV="1">
              <a:off x="5773783" y="2455817"/>
              <a:ext cx="1158240" cy="862150"/>
            </a:xfrm>
            <a:prstGeom prst="line">
              <a:avLst/>
            </a:prstGeom>
            <a:ln w="9525" cap="flat" cmpd="sng">
              <a:solidFill>
                <a:srgbClr val="CDCDCD"/>
              </a:solidFill>
              <a:prstDash val="dash"/>
              <a:round/>
              <a:headEnd type="none" w="med" len="med"/>
              <a:tailEnd type="none" w="med" len="med"/>
            </a:ln>
          </p:spPr>
        </p:cxnSp>
        <p:cxnSp>
          <p:nvCxnSpPr>
            <p:cNvPr id="1079" name="直接连接符 58"/>
            <p:cNvCxnSpPr/>
            <p:nvPr/>
          </p:nvCxnSpPr>
          <p:spPr>
            <a:xfrm flipV="1">
              <a:off x="6932023" y="1402080"/>
              <a:ext cx="278674" cy="1053737"/>
            </a:xfrm>
            <a:prstGeom prst="line">
              <a:avLst/>
            </a:prstGeom>
            <a:ln w="9525" cap="flat" cmpd="sng">
              <a:solidFill>
                <a:srgbClr val="CDCDCD"/>
              </a:solidFill>
              <a:prstDash val="dash"/>
              <a:round/>
              <a:headEnd type="none" w="med" len="med"/>
              <a:tailEnd type="none" w="med" len="med"/>
            </a:ln>
          </p:spPr>
        </p:cxnSp>
        <p:cxnSp>
          <p:nvCxnSpPr>
            <p:cNvPr id="1080" name="直接连接符 59"/>
            <p:cNvCxnSpPr/>
            <p:nvPr/>
          </p:nvCxnSpPr>
          <p:spPr>
            <a:xfrm>
              <a:off x="6932023" y="2455817"/>
              <a:ext cx="296091" cy="882287"/>
            </a:xfrm>
            <a:prstGeom prst="line">
              <a:avLst/>
            </a:prstGeom>
            <a:ln w="9525" cap="flat" cmpd="sng">
              <a:solidFill>
                <a:srgbClr val="CDCDCD"/>
              </a:solidFill>
              <a:prstDash val="dash"/>
              <a:round/>
              <a:headEnd type="none" w="med" len="med"/>
              <a:tailEnd type="none" w="med" len="med"/>
            </a:ln>
          </p:spPr>
        </p:cxnSp>
        <p:cxnSp>
          <p:nvCxnSpPr>
            <p:cNvPr id="1081" name="直接连接符 60"/>
            <p:cNvCxnSpPr/>
            <p:nvPr/>
          </p:nvCxnSpPr>
          <p:spPr>
            <a:xfrm flipH="1" flipV="1">
              <a:off x="5773784" y="3317967"/>
              <a:ext cx="1445623" cy="11429"/>
            </a:xfrm>
            <a:prstGeom prst="line">
              <a:avLst/>
            </a:prstGeom>
            <a:ln w="9525" cap="flat" cmpd="sng">
              <a:solidFill>
                <a:srgbClr val="CDCDCD"/>
              </a:solidFill>
              <a:prstDash val="dash"/>
              <a:round/>
              <a:headEnd type="none" w="med" len="med"/>
              <a:tailEnd type="none" w="med" len="med"/>
            </a:ln>
          </p:spPr>
        </p:cxnSp>
        <p:cxnSp>
          <p:nvCxnSpPr>
            <p:cNvPr id="1082" name="直接连接符 61"/>
            <p:cNvCxnSpPr/>
            <p:nvPr/>
          </p:nvCxnSpPr>
          <p:spPr>
            <a:xfrm flipH="1" flipV="1">
              <a:off x="5782490" y="3325110"/>
              <a:ext cx="1149533" cy="1029177"/>
            </a:xfrm>
            <a:prstGeom prst="line">
              <a:avLst/>
            </a:prstGeom>
            <a:ln w="9525" cap="flat" cmpd="sng">
              <a:solidFill>
                <a:srgbClr val="CDCDCD"/>
              </a:solidFill>
              <a:prstDash val="dash"/>
              <a:round/>
              <a:headEnd type="none" w="med" len="med"/>
              <a:tailEnd type="none" w="med" len="med"/>
            </a:ln>
          </p:spPr>
        </p:cxnSp>
        <p:cxnSp>
          <p:nvCxnSpPr>
            <p:cNvPr id="1083" name="直接连接符 62"/>
            <p:cNvCxnSpPr/>
            <p:nvPr/>
          </p:nvCxnSpPr>
          <p:spPr>
            <a:xfrm>
              <a:off x="5276031" y="4232363"/>
              <a:ext cx="1203146" cy="911137"/>
            </a:xfrm>
            <a:prstGeom prst="line">
              <a:avLst/>
            </a:prstGeom>
            <a:ln w="9525" cap="flat" cmpd="sng">
              <a:solidFill>
                <a:srgbClr val="CDCDCD"/>
              </a:solidFill>
              <a:prstDash val="dash"/>
              <a:round/>
              <a:headEnd type="none" w="med" len="med"/>
              <a:tailEnd type="none" w="med" len="med"/>
            </a:ln>
          </p:spPr>
        </p:cxnSp>
        <p:cxnSp>
          <p:nvCxnSpPr>
            <p:cNvPr id="1084" name="直接连接符 63"/>
            <p:cNvCxnSpPr/>
            <p:nvPr/>
          </p:nvCxnSpPr>
          <p:spPr>
            <a:xfrm flipV="1">
              <a:off x="6479177" y="4362994"/>
              <a:ext cx="452846" cy="780506"/>
            </a:xfrm>
            <a:prstGeom prst="line">
              <a:avLst/>
            </a:prstGeom>
            <a:ln w="9525" cap="flat" cmpd="sng">
              <a:solidFill>
                <a:srgbClr val="CDCDCD"/>
              </a:solidFill>
              <a:prstDash val="dash"/>
              <a:round/>
              <a:headEnd type="none" w="med" len="med"/>
              <a:tailEnd type="none" w="med" len="med"/>
            </a:ln>
          </p:spPr>
        </p:cxnSp>
        <p:cxnSp>
          <p:nvCxnSpPr>
            <p:cNvPr id="1085" name="直接连接符 64"/>
            <p:cNvCxnSpPr/>
            <p:nvPr/>
          </p:nvCxnSpPr>
          <p:spPr>
            <a:xfrm flipH="1" flipV="1">
              <a:off x="5267325" y="4223659"/>
              <a:ext cx="1664699" cy="139336"/>
            </a:xfrm>
            <a:prstGeom prst="line">
              <a:avLst/>
            </a:prstGeom>
            <a:ln w="9525" cap="flat" cmpd="sng">
              <a:solidFill>
                <a:srgbClr val="CDCDCD"/>
              </a:solidFill>
              <a:prstDash val="dash"/>
              <a:round/>
              <a:headEnd type="none" w="med" len="med"/>
              <a:tailEnd type="none" w="med" len="med"/>
            </a:ln>
          </p:spPr>
        </p:cxnSp>
        <p:cxnSp>
          <p:nvCxnSpPr>
            <p:cNvPr id="1086" name="直接连接符 65"/>
            <p:cNvCxnSpPr/>
            <p:nvPr/>
          </p:nvCxnSpPr>
          <p:spPr>
            <a:xfrm flipV="1">
              <a:off x="6932023" y="3329394"/>
              <a:ext cx="296091" cy="1033602"/>
            </a:xfrm>
            <a:prstGeom prst="line">
              <a:avLst/>
            </a:prstGeom>
            <a:ln w="9525" cap="flat" cmpd="sng">
              <a:solidFill>
                <a:srgbClr val="CDCDCD"/>
              </a:solidFill>
              <a:prstDash val="dash"/>
              <a:round/>
              <a:headEnd type="none" w="med" len="med"/>
              <a:tailEnd type="none" w="med" len="med"/>
            </a:ln>
          </p:spPr>
        </p:cxnSp>
        <p:cxnSp>
          <p:nvCxnSpPr>
            <p:cNvPr id="1087" name="直接连接符 66"/>
            <p:cNvCxnSpPr/>
            <p:nvPr/>
          </p:nvCxnSpPr>
          <p:spPr>
            <a:xfrm>
              <a:off x="6932023" y="4362994"/>
              <a:ext cx="1045028" cy="780506"/>
            </a:xfrm>
            <a:prstGeom prst="line">
              <a:avLst/>
            </a:prstGeom>
            <a:ln w="9525" cap="flat" cmpd="sng">
              <a:solidFill>
                <a:srgbClr val="CDCDCD"/>
              </a:solidFill>
              <a:prstDash val="dash"/>
              <a:round/>
              <a:headEnd type="none" w="med" len="med"/>
              <a:tailEnd type="none" w="med" len="med"/>
            </a:ln>
          </p:spPr>
        </p:cxnSp>
        <p:cxnSp>
          <p:nvCxnSpPr>
            <p:cNvPr id="1088" name="直接连接符 67"/>
            <p:cNvCxnSpPr/>
            <p:nvPr/>
          </p:nvCxnSpPr>
          <p:spPr>
            <a:xfrm flipH="1" flipV="1">
              <a:off x="7212874" y="1402080"/>
              <a:ext cx="598715" cy="1024890"/>
            </a:xfrm>
            <a:prstGeom prst="line">
              <a:avLst/>
            </a:prstGeom>
            <a:ln w="9525" cap="flat" cmpd="sng">
              <a:solidFill>
                <a:srgbClr val="CDCDCD"/>
              </a:solidFill>
              <a:prstDash val="dash"/>
              <a:round/>
              <a:headEnd type="none" w="med" len="med"/>
              <a:tailEnd type="none" w="med" len="med"/>
            </a:ln>
          </p:spPr>
        </p:cxnSp>
        <p:cxnSp>
          <p:nvCxnSpPr>
            <p:cNvPr id="1089" name="直接连接符 68"/>
            <p:cNvCxnSpPr/>
            <p:nvPr/>
          </p:nvCxnSpPr>
          <p:spPr>
            <a:xfrm flipV="1">
              <a:off x="7210697" y="522514"/>
              <a:ext cx="766354" cy="879566"/>
            </a:xfrm>
            <a:prstGeom prst="line">
              <a:avLst/>
            </a:prstGeom>
            <a:ln w="9525" cap="flat" cmpd="sng">
              <a:solidFill>
                <a:srgbClr val="CDCDCD"/>
              </a:solidFill>
              <a:prstDash val="dash"/>
              <a:round/>
              <a:headEnd type="none" w="med" len="med"/>
              <a:tailEnd type="none" w="med" len="med"/>
            </a:ln>
          </p:spPr>
        </p:cxnSp>
        <p:cxnSp>
          <p:nvCxnSpPr>
            <p:cNvPr id="1090" name="直接连接符 69"/>
            <p:cNvCxnSpPr/>
            <p:nvPr/>
          </p:nvCxnSpPr>
          <p:spPr>
            <a:xfrm flipH="1" flipV="1">
              <a:off x="7280365" y="0"/>
              <a:ext cx="696687" cy="522515"/>
            </a:xfrm>
            <a:prstGeom prst="line">
              <a:avLst/>
            </a:prstGeom>
            <a:ln w="9525" cap="flat" cmpd="sng">
              <a:solidFill>
                <a:srgbClr val="CDCDCD"/>
              </a:solidFill>
              <a:prstDash val="dash"/>
              <a:round/>
              <a:headEnd type="none" w="med" len="med"/>
              <a:tailEnd type="none" w="med" len="med"/>
            </a:ln>
          </p:spPr>
        </p:cxnSp>
        <p:cxnSp>
          <p:nvCxnSpPr>
            <p:cNvPr id="1091" name="直接连接符 70"/>
            <p:cNvCxnSpPr/>
            <p:nvPr/>
          </p:nvCxnSpPr>
          <p:spPr>
            <a:xfrm flipV="1">
              <a:off x="7977051" y="0"/>
              <a:ext cx="1166949" cy="522514"/>
            </a:xfrm>
            <a:prstGeom prst="line">
              <a:avLst/>
            </a:prstGeom>
            <a:ln w="9525" cap="flat" cmpd="sng">
              <a:solidFill>
                <a:srgbClr val="CDCDCD"/>
              </a:solidFill>
              <a:prstDash val="dash"/>
              <a:round/>
              <a:headEnd type="none" w="med" len="med"/>
              <a:tailEnd type="none" w="med" len="med"/>
            </a:ln>
          </p:spPr>
        </p:cxnSp>
        <p:cxnSp>
          <p:nvCxnSpPr>
            <p:cNvPr id="1092" name="直接连接符 71"/>
            <p:cNvCxnSpPr/>
            <p:nvPr/>
          </p:nvCxnSpPr>
          <p:spPr>
            <a:xfrm>
              <a:off x="7977051" y="522514"/>
              <a:ext cx="1166949" cy="531223"/>
            </a:xfrm>
            <a:prstGeom prst="line">
              <a:avLst/>
            </a:prstGeom>
            <a:ln w="9525" cap="flat" cmpd="sng">
              <a:solidFill>
                <a:srgbClr val="CDCDCD"/>
              </a:solidFill>
              <a:prstDash val="dash"/>
              <a:round/>
              <a:headEnd type="none" w="med" len="med"/>
              <a:tailEnd type="none" w="med" len="med"/>
            </a:ln>
          </p:spPr>
        </p:cxnSp>
        <p:cxnSp>
          <p:nvCxnSpPr>
            <p:cNvPr id="1093" name="直接连接符 72"/>
            <p:cNvCxnSpPr/>
            <p:nvPr/>
          </p:nvCxnSpPr>
          <p:spPr>
            <a:xfrm flipH="1">
              <a:off x="8490857" y="1053737"/>
              <a:ext cx="653143" cy="827314"/>
            </a:xfrm>
            <a:prstGeom prst="line">
              <a:avLst/>
            </a:prstGeom>
            <a:ln w="9525" cap="flat" cmpd="sng">
              <a:solidFill>
                <a:srgbClr val="CDCDCD"/>
              </a:solidFill>
              <a:prstDash val="dash"/>
              <a:round/>
              <a:headEnd type="none" w="med" len="med"/>
              <a:tailEnd type="none" w="med" len="med"/>
            </a:ln>
          </p:spPr>
        </p:cxnSp>
        <p:cxnSp>
          <p:nvCxnSpPr>
            <p:cNvPr id="1094" name="直接连接符 73"/>
            <p:cNvCxnSpPr/>
            <p:nvPr/>
          </p:nvCxnSpPr>
          <p:spPr>
            <a:xfrm flipH="1" flipV="1">
              <a:off x="7977051" y="522514"/>
              <a:ext cx="513806" cy="1358537"/>
            </a:xfrm>
            <a:prstGeom prst="line">
              <a:avLst/>
            </a:prstGeom>
            <a:ln w="9525" cap="flat" cmpd="sng">
              <a:solidFill>
                <a:srgbClr val="CDCDCD"/>
              </a:solidFill>
              <a:prstDash val="dash"/>
              <a:round/>
              <a:headEnd type="none" w="med" len="med"/>
              <a:tailEnd type="none" w="med" len="med"/>
            </a:ln>
          </p:spPr>
        </p:cxnSp>
        <p:cxnSp>
          <p:nvCxnSpPr>
            <p:cNvPr id="1095" name="直接连接符 74"/>
            <p:cNvCxnSpPr/>
            <p:nvPr/>
          </p:nvCxnSpPr>
          <p:spPr>
            <a:xfrm flipH="1" flipV="1">
              <a:off x="7228114" y="1402080"/>
              <a:ext cx="1262743" cy="478971"/>
            </a:xfrm>
            <a:prstGeom prst="line">
              <a:avLst/>
            </a:prstGeom>
            <a:ln w="9525" cap="flat" cmpd="sng">
              <a:solidFill>
                <a:srgbClr val="CDCDCD"/>
              </a:solidFill>
              <a:prstDash val="dash"/>
              <a:round/>
              <a:headEnd type="none" w="med" len="med"/>
              <a:tailEnd type="none" w="med" len="med"/>
            </a:ln>
          </p:spPr>
        </p:cxnSp>
        <p:cxnSp>
          <p:nvCxnSpPr>
            <p:cNvPr id="1096" name="直接连接符 75"/>
            <p:cNvCxnSpPr/>
            <p:nvPr/>
          </p:nvCxnSpPr>
          <p:spPr>
            <a:xfrm flipH="1">
              <a:off x="7811589" y="1881051"/>
              <a:ext cx="679268" cy="539932"/>
            </a:xfrm>
            <a:prstGeom prst="line">
              <a:avLst/>
            </a:prstGeom>
            <a:ln w="9525" cap="flat" cmpd="sng">
              <a:solidFill>
                <a:srgbClr val="CDCDCD"/>
              </a:solidFill>
              <a:prstDash val="dash"/>
              <a:round/>
              <a:headEnd type="none" w="med" len="med"/>
              <a:tailEnd type="none" w="med" len="med"/>
            </a:ln>
          </p:spPr>
        </p:cxnSp>
        <p:cxnSp>
          <p:nvCxnSpPr>
            <p:cNvPr id="1097" name="直接连接符 76"/>
            <p:cNvCxnSpPr/>
            <p:nvPr/>
          </p:nvCxnSpPr>
          <p:spPr>
            <a:xfrm>
              <a:off x="8490857" y="1881051"/>
              <a:ext cx="653143" cy="690699"/>
            </a:xfrm>
            <a:prstGeom prst="line">
              <a:avLst/>
            </a:prstGeom>
            <a:ln w="9525" cap="flat" cmpd="sng">
              <a:solidFill>
                <a:srgbClr val="CDCDCD"/>
              </a:solidFill>
              <a:prstDash val="dash"/>
              <a:round/>
              <a:headEnd type="none" w="med" len="med"/>
              <a:tailEnd type="none" w="med" len="med"/>
            </a:ln>
          </p:spPr>
        </p:cxnSp>
        <p:cxnSp>
          <p:nvCxnSpPr>
            <p:cNvPr id="1098" name="直接连接符 77"/>
            <p:cNvCxnSpPr/>
            <p:nvPr/>
          </p:nvCxnSpPr>
          <p:spPr>
            <a:xfrm>
              <a:off x="7228114" y="3329396"/>
              <a:ext cx="923109" cy="579598"/>
            </a:xfrm>
            <a:prstGeom prst="line">
              <a:avLst/>
            </a:prstGeom>
            <a:ln w="9525" cap="flat" cmpd="sng">
              <a:solidFill>
                <a:srgbClr val="CDCDCD"/>
              </a:solidFill>
              <a:prstDash val="dash"/>
              <a:round/>
              <a:headEnd type="none" w="med" len="med"/>
              <a:tailEnd type="none" w="med" len="med"/>
            </a:ln>
          </p:spPr>
        </p:cxnSp>
        <p:cxnSp>
          <p:nvCxnSpPr>
            <p:cNvPr id="1099" name="直接连接符 78"/>
            <p:cNvCxnSpPr/>
            <p:nvPr/>
          </p:nvCxnSpPr>
          <p:spPr>
            <a:xfrm flipV="1">
              <a:off x="8151223" y="2571752"/>
              <a:ext cx="992777" cy="1337242"/>
            </a:xfrm>
            <a:prstGeom prst="line">
              <a:avLst/>
            </a:prstGeom>
            <a:ln w="9525" cap="flat" cmpd="sng">
              <a:solidFill>
                <a:srgbClr val="CDCDCD"/>
              </a:solidFill>
              <a:prstDash val="dash"/>
              <a:round/>
              <a:headEnd type="none" w="med" len="med"/>
              <a:tailEnd type="none" w="med" len="med"/>
            </a:ln>
          </p:spPr>
        </p:cxnSp>
        <p:cxnSp>
          <p:nvCxnSpPr>
            <p:cNvPr id="1100" name="直接连接符 79"/>
            <p:cNvCxnSpPr/>
            <p:nvPr/>
          </p:nvCxnSpPr>
          <p:spPr>
            <a:xfrm>
              <a:off x="8151223" y="3908994"/>
              <a:ext cx="992777" cy="1234506"/>
            </a:xfrm>
            <a:prstGeom prst="line">
              <a:avLst/>
            </a:prstGeom>
            <a:ln w="9525" cap="flat" cmpd="sng">
              <a:solidFill>
                <a:srgbClr val="CDCDCD"/>
              </a:solidFill>
              <a:prstDash val="dash"/>
              <a:round/>
              <a:headEnd type="none" w="med" len="med"/>
              <a:tailEnd type="none" w="med" len="med"/>
            </a:ln>
          </p:spPr>
        </p:cxnSp>
        <p:cxnSp>
          <p:nvCxnSpPr>
            <p:cNvPr id="1101" name="直接连接符 80"/>
            <p:cNvCxnSpPr/>
            <p:nvPr/>
          </p:nvCxnSpPr>
          <p:spPr>
            <a:xfrm flipH="1">
              <a:off x="7977053" y="3917702"/>
              <a:ext cx="174170" cy="1225798"/>
            </a:xfrm>
            <a:prstGeom prst="line">
              <a:avLst/>
            </a:prstGeom>
            <a:ln w="9525" cap="flat" cmpd="sng">
              <a:solidFill>
                <a:srgbClr val="CDCDCD"/>
              </a:solidFill>
              <a:prstDash val="dash"/>
              <a:round/>
              <a:headEnd type="none" w="med" len="med"/>
              <a:tailEnd type="none" w="med" len="med"/>
            </a:ln>
          </p:spPr>
        </p:cxnSp>
        <p:cxnSp>
          <p:nvCxnSpPr>
            <p:cNvPr id="1102" name="直接连接符 81"/>
            <p:cNvCxnSpPr/>
            <p:nvPr/>
          </p:nvCxnSpPr>
          <p:spPr>
            <a:xfrm flipH="1" flipV="1">
              <a:off x="5519058" y="1724296"/>
              <a:ext cx="1412965" cy="731521"/>
            </a:xfrm>
            <a:prstGeom prst="line">
              <a:avLst/>
            </a:prstGeom>
            <a:ln w="9525" cap="flat" cmpd="sng">
              <a:solidFill>
                <a:srgbClr val="CDCDCD"/>
              </a:solidFill>
              <a:prstDash val="dash"/>
              <a:round/>
              <a:headEnd type="none" w="med" len="med"/>
              <a:tailEnd type="none" w="med" len="med"/>
            </a:ln>
          </p:spPr>
        </p:cxnSp>
        <p:cxnSp>
          <p:nvCxnSpPr>
            <p:cNvPr id="1103" name="直接连接符 82"/>
            <p:cNvCxnSpPr/>
            <p:nvPr/>
          </p:nvCxnSpPr>
          <p:spPr>
            <a:xfrm flipV="1">
              <a:off x="7228114" y="2426970"/>
              <a:ext cx="583475" cy="902426"/>
            </a:xfrm>
            <a:prstGeom prst="line">
              <a:avLst/>
            </a:prstGeom>
            <a:ln w="9525" cap="flat" cmpd="sng">
              <a:solidFill>
                <a:srgbClr val="CDCDCD"/>
              </a:solidFill>
              <a:prstDash val="dash"/>
              <a:round/>
              <a:headEnd type="none" w="med" len="med"/>
              <a:tailEnd type="none" w="med" len="med"/>
            </a:ln>
          </p:spPr>
        </p:cxnSp>
        <p:cxnSp>
          <p:nvCxnSpPr>
            <p:cNvPr id="1104" name="直接连接符 83"/>
            <p:cNvCxnSpPr/>
            <p:nvPr/>
          </p:nvCxnSpPr>
          <p:spPr>
            <a:xfrm>
              <a:off x="7811589" y="2426970"/>
              <a:ext cx="1332411" cy="144780"/>
            </a:xfrm>
            <a:prstGeom prst="line">
              <a:avLst/>
            </a:prstGeom>
            <a:ln w="9525" cap="flat" cmpd="sng">
              <a:solidFill>
                <a:srgbClr val="CDCDCD"/>
              </a:solidFill>
              <a:prstDash val="dash"/>
              <a:round/>
              <a:headEnd type="none" w="med" len="med"/>
              <a:tailEnd type="none" w="med" len="med"/>
            </a:ln>
          </p:spPr>
        </p:cxnSp>
        <p:cxnSp>
          <p:nvCxnSpPr>
            <p:cNvPr id="1105" name="直接连接符 84"/>
            <p:cNvCxnSpPr/>
            <p:nvPr/>
          </p:nvCxnSpPr>
          <p:spPr>
            <a:xfrm flipH="1">
              <a:off x="6932023" y="2426970"/>
              <a:ext cx="879566" cy="28847"/>
            </a:xfrm>
            <a:prstGeom prst="line">
              <a:avLst/>
            </a:prstGeom>
            <a:ln w="9525" cap="flat" cmpd="sng">
              <a:solidFill>
                <a:srgbClr val="CDCDCD"/>
              </a:solidFill>
              <a:prstDash val="dash"/>
              <a:round/>
              <a:headEnd type="none" w="med" len="med"/>
              <a:tailEnd type="none" w="med" len="med"/>
            </a:ln>
          </p:spPr>
        </p:cxnSp>
        <p:cxnSp>
          <p:nvCxnSpPr>
            <p:cNvPr id="1106" name="直接连接符 85"/>
            <p:cNvCxnSpPr/>
            <p:nvPr/>
          </p:nvCxnSpPr>
          <p:spPr>
            <a:xfrm>
              <a:off x="7811589" y="2426970"/>
              <a:ext cx="339634" cy="1482024"/>
            </a:xfrm>
            <a:prstGeom prst="line">
              <a:avLst/>
            </a:prstGeom>
            <a:ln w="9525" cap="flat" cmpd="sng">
              <a:solidFill>
                <a:srgbClr val="CDCDCD"/>
              </a:solidFill>
              <a:prstDash val="dash"/>
              <a:round/>
              <a:headEnd type="none" w="med" len="med"/>
              <a:tailEnd type="none" w="med" len="med"/>
            </a:ln>
          </p:spPr>
        </p:cxnSp>
        <p:cxnSp>
          <p:nvCxnSpPr>
            <p:cNvPr id="1107" name="直接连接符 86"/>
            <p:cNvCxnSpPr/>
            <p:nvPr/>
          </p:nvCxnSpPr>
          <p:spPr>
            <a:xfrm flipH="1">
              <a:off x="7201989" y="0"/>
              <a:ext cx="87086" cy="1409223"/>
            </a:xfrm>
            <a:prstGeom prst="line">
              <a:avLst/>
            </a:prstGeom>
            <a:ln w="9525" cap="flat" cmpd="sng">
              <a:solidFill>
                <a:srgbClr val="CDCDCD"/>
              </a:solidFill>
              <a:prstDash val="dash"/>
              <a:round/>
              <a:headEnd type="none" w="med" len="med"/>
              <a:tailEnd type="none" w="med" len="med"/>
            </a:ln>
          </p:spPr>
        </p:cxnSp>
        <p:cxnSp>
          <p:nvCxnSpPr>
            <p:cNvPr id="1108" name="直接连接符 87"/>
            <p:cNvCxnSpPr/>
            <p:nvPr/>
          </p:nvCxnSpPr>
          <p:spPr>
            <a:xfrm flipH="1" flipV="1">
              <a:off x="4389120" y="2690949"/>
              <a:ext cx="878205" cy="1541414"/>
            </a:xfrm>
            <a:prstGeom prst="line">
              <a:avLst/>
            </a:prstGeom>
            <a:ln w="9525" cap="flat" cmpd="sng">
              <a:solidFill>
                <a:srgbClr val="CDCDCD"/>
              </a:solidFill>
              <a:prstDash val="dash"/>
              <a:round/>
              <a:headEnd type="none" w="med" len="med"/>
              <a:tailEnd type="none" w="med" len="med"/>
            </a:ln>
          </p:spPr>
        </p:cxnSp>
        <p:cxnSp>
          <p:nvCxnSpPr>
            <p:cNvPr id="1109" name="直接连接符 88"/>
            <p:cNvCxnSpPr/>
            <p:nvPr/>
          </p:nvCxnSpPr>
          <p:spPr>
            <a:xfrm flipH="1" flipV="1">
              <a:off x="677363" y="2969623"/>
              <a:ext cx="332289" cy="992777"/>
            </a:xfrm>
            <a:prstGeom prst="line">
              <a:avLst/>
            </a:prstGeom>
            <a:ln w="9525" cap="flat" cmpd="sng">
              <a:solidFill>
                <a:srgbClr val="CDCDCD"/>
              </a:solidFill>
              <a:prstDash val="dash"/>
              <a:round/>
              <a:headEnd type="none" w="med" len="med"/>
              <a:tailEnd type="none" w="med" len="med"/>
            </a:ln>
          </p:spPr>
        </p:cxnSp>
        <p:cxnSp>
          <p:nvCxnSpPr>
            <p:cNvPr id="1110" name="直接连接符 89"/>
            <p:cNvCxnSpPr/>
            <p:nvPr/>
          </p:nvCxnSpPr>
          <p:spPr>
            <a:xfrm>
              <a:off x="1007203" y="3971108"/>
              <a:ext cx="741042" cy="130628"/>
            </a:xfrm>
            <a:prstGeom prst="line">
              <a:avLst/>
            </a:prstGeom>
            <a:ln w="9525" cap="flat" cmpd="sng">
              <a:solidFill>
                <a:srgbClr val="CDCDCD"/>
              </a:solidFill>
              <a:prstDash val="dash"/>
              <a:round/>
              <a:headEnd type="none" w="med" len="med"/>
              <a:tailEnd type="none" w="med" len="med"/>
            </a:ln>
          </p:spPr>
        </p:cxnSp>
        <p:cxnSp>
          <p:nvCxnSpPr>
            <p:cNvPr id="1111" name="直接连接符 90"/>
            <p:cNvCxnSpPr/>
            <p:nvPr/>
          </p:nvCxnSpPr>
          <p:spPr>
            <a:xfrm flipH="1">
              <a:off x="905691" y="3971108"/>
              <a:ext cx="103961" cy="1168039"/>
            </a:xfrm>
            <a:prstGeom prst="line">
              <a:avLst/>
            </a:prstGeom>
            <a:ln w="9525" cap="flat" cmpd="sng">
              <a:solidFill>
                <a:srgbClr val="CDCDCD"/>
              </a:solidFill>
              <a:prstDash val="dash"/>
              <a:round/>
              <a:headEnd type="none" w="med" len="med"/>
              <a:tailEnd type="none" w="med" len="med"/>
            </a:ln>
          </p:spPr>
        </p:cxnSp>
        <p:cxnSp>
          <p:nvCxnSpPr>
            <p:cNvPr id="1112" name="直接连接符 91"/>
            <p:cNvCxnSpPr/>
            <p:nvPr/>
          </p:nvCxnSpPr>
          <p:spPr>
            <a:xfrm flipV="1">
              <a:off x="6932023" y="3917702"/>
              <a:ext cx="1203146" cy="445293"/>
            </a:xfrm>
            <a:prstGeom prst="line">
              <a:avLst/>
            </a:prstGeom>
            <a:ln w="9525" cap="flat" cmpd="sng">
              <a:solidFill>
                <a:srgbClr val="CDCDCD"/>
              </a:solidFill>
              <a:prstDash val="dash"/>
              <a:round/>
              <a:headEnd type="none" w="med" len="med"/>
              <a:tailEnd type="none" w="med" len="med"/>
            </a:ln>
          </p:spPr>
        </p:cxnSp>
        <p:cxnSp>
          <p:nvCxnSpPr>
            <p:cNvPr id="1113" name="直接连接符 92"/>
            <p:cNvCxnSpPr/>
            <p:nvPr/>
          </p:nvCxnSpPr>
          <p:spPr>
            <a:xfrm flipV="1">
              <a:off x="8151223" y="3675017"/>
              <a:ext cx="992777" cy="233977"/>
            </a:xfrm>
            <a:prstGeom prst="line">
              <a:avLst/>
            </a:prstGeom>
            <a:ln w="9525" cap="flat" cmpd="sng">
              <a:solidFill>
                <a:srgbClr val="CDCDCD"/>
              </a:solidFill>
              <a:prstDash val="dash"/>
              <a:round/>
              <a:headEnd type="none" w="med" len="med"/>
              <a:tailEnd type="none" w="med" len="med"/>
            </a:ln>
          </p:spPr>
        </p:cxnSp>
        <p:cxnSp>
          <p:nvCxnSpPr>
            <p:cNvPr id="1114" name="直接连接符 93"/>
            <p:cNvCxnSpPr/>
            <p:nvPr/>
          </p:nvCxnSpPr>
          <p:spPr>
            <a:xfrm flipH="1">
              <a:off x="548640" y="0"/>
              <a:ext cx="1138101" cy="701040"/>
            </a:xfrm>
            <a:prstGeom prst="line">
              <a:avLst/>
            </a:prstGeom>
            <a:ln w="9525" cap="flat" cmpd="sng">
              <a:solidFill>
                <a:srgbClr val="CDCDCD"/>
              </a:solidFill>
              <a:prstDash val="dash"/>
              <a:round/>
              <a:headEnd type="none" w="med" len="med"/>
              <a:tailEnd type="none" w="med" len="med"/>
            </a:ln>
          </p:spPr>
        </p:cxnSp>
        <p:cxnSp>
          <p:nvCxnSpPr>
            <p:cNvPr id="1115" name="直接连接符 94"/>
            <p:cNvCxnSpPr/>
            <p:nvPr/>
          </p:nvCxnSpPr>
          <p:spPr>
            <a:xfrm>
              <a:off x="551907" y="701040"/>
              <a:ext cx="969372" cy="351067"/>
            </a:xfrm>
            <a:prstGeom prst="line">
              <a:avLst/>
            </a:prstGeom>
            <a:ln w="9525" cap="flat" cmpd="sng">
              <a:solidFill>
                <a:srgbClr val="CDCDCD"/>
              </a:solidFill>
              <a:prstDash val="dash"/>
              <a:round/>
              <a:headEnd type="none" w="med" len="med"/>
              <a:tailEnd type="none" w="med" len="med"/>
            </a:ln>
          </p:spPr>
        </p:cxnSp>
        <p:cxnSp>
          <p:nvCxnSpPr>
            <p:cNvPr id="1116" name="直接连接符 95"/>
            <p:cNvCxnSpPr/>
            <p:nvPr/>
          </p:nvCxnSpPr>
          <p:spPr>
            <a:xfrm flipH="1">
              <a:off x="0" y="701040"/>
              <a:ext cx="544287" cy="1084217"/>
            </a:xfrm>
            <a:prstGeom prst="line">
              <a:avLst/>
            </a:prstGeom>
            <a:ln w="9525" cap="flat" cmpd="sng">
              <a:solidFill>
                <a:srgbClr val="CDCDCD"/>
              </a:solidFill>
              <a:prstDash val="dash"/>
              <a:round/>
              <a:headEnd type="none" w="med" len="med"/>
              <a:tailEnd type="none" w="med" len="med"/>
            </a:ln>
          </p:spPr>
        </p:cxnSp>
        <p:cxnSp>
          <p:nvCxnSpPr>
            <p:cNvPr id="1117" name="直接连接符 96"/>
            <p:cNvCxnSpPr/>
            <p:nvPr/>
          </p:nvCxnSpPr>
          <p:spPr>
            <a:xfrm flipH="1" flipV="1">
              <a:off x="0" y="0"/>
              <a:ext cx="546466" cy="694509"/>
            </a:xfrm>
            <a:prstGeom prst="line">
              <a:avLst/>
            </a:prstGeom>
            <a:ln w="9525" cap="flat" cmpd="sng">
              <a:solidFill>
                <a:srgbClr val="CDCDCD"/>
              </a:solidFill>
              <a:prstDash val="dash"/>
              <a:round/>
              <a:headEnd type="none" w="med" len="med"/>
              <a:tailEnd type="none" w="med" len="med"/>
            </a:ln>
          </p:spPr>
        </p:cxnSp>
        <p:cxnSp>
          <p:nvCxnSpPr>
            <p:cNvPr id="1118" name="直接连接符 97"/>
            <p:cNvCxnSpPr/>
            <p:nvPr/>
          </p:nvCxnSpPr>
          <p:spPr>
            <a:xfrm flipH="1">
              <a:off x="5782491" y="16600"/>
              <a:ext cx="1506584" cy="601709"/>
            </a:xfrm>
            <a:prstGeom prst="line">
              <a:avLst/>
            </a:prstGeom>
            <a:ln w="9525" cap="flat" cmpd="sng">
              <a:solidFill>
                <a:srgbClr val="CDCDCD"/>
              </a:solidFill>
              <a:prstDash val="dash"/>
              <a:round/>
              <a:headEnd type="none" w="med" len="med"/>
              <a:tailEnd type="none" w="med" len="med"/>
            </a:ln>
          </p:spPr>
        </p:cxnSp>
      </p:grpSp>
      <p:sp>
        <p:nvSpPr>
          <p:cNvPr id="2" name="Date Placeholder 3"/>
          <p:cNvSpPr>
            <a:spLocks noGrp="1" noChangeArrowheads="1"/>
          </p:cNvSpPr>
          <p:nvPr>
            <p:ph type="dt" sz="half" idx="2"/>
          </p:nvPr>
        </p:nvSpPr>
        <p:spPr bwMode="auto">
          <a:xfrm>
            <a:off x="628650" y="4767263"/>
            <a:ext cx="2057400" cy="274638"/>
          </a:xfrm>
          <a:prstGeom prst="rect">
            <a:avLst/>
          </a:prstGeom>
          <a:noFill/>
          <a:ln w="9525">
            <a:noFill/>
            <a:miter lim="800000"/>
          </a:ln>
        </p:spPr>
        <p:txBody>
          <a:bodyPr vert="horz" wrap="square" lIns="91440" tIns="45720" rIns="91440" bIns="45720" numCol="1" anchor="ctr" anchorCtr="0" compatLnSpc="1"/>
          <a:lstStyle>
            <a:lvl1pPr eaLnBrk="1" hangingPunct="1">
              <a:defRPr sz="900">
                <a:solidFill>
                  <a:srgbClr val="898989"/>
                </a:solidFill>
                <a:ea typeface="Microsoft YaHei" panose="020B0503020204020204" pitchFamily="34" charset="-122"/>
              </a:defRPr>
            </a:lvl1p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3" name="Footer Placeholder 4"/>
          <p:cNvSpPr>
            <a:spLocks noGrp="1" noChangeArrowheads="1"/>
          </p:cNvSpPr>
          <p:nvPr>
            <p:ph type="ftr" sz="quarter" idx="3"/>
          </p:nvPr>
        </p:nvSpPr>
        <p:spPr bwMode="auto">
          <a:xfrm>
            <a:off x="3028950" y="4767263"/>
            <a:ext cx="3086100" cy="274638"/>
          </a:xfrm>
          <a:prstGeom prst="rect">
            <a:avLst/>
          </a:prstGeom>
          <a:noFill/>
          <a:ln w="9525">
            <a:noFill/>
            <a:miter lim="800000"/>
          </a:ln>
        </p:spPr>
        <p:txBody>
          <a:bodyPr vert="horz" wrap="square" lIns="91440" tIns="45720" rIns="91440" bIns="45720" numCol="1" anchor="ctr" anchorCtr="0" compatLnSpc="1"/>
          <a:lstStyle>
            <a:lvl1pPr algn="ctr" eaLnBrk="1" hangingPunct="1">
              <a:defRPr sz="900">
                <a:solidFill>
                  <a:srgbClr val="898989"/>
                </a:solidFill>
                <a:ea typeface="Microsoft YaHei" panose="020B0503020204020204" pitchFamily="34" charset="-122"/>
              </a:defRPr>
            </a:lvl1p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4" name="Slide Number Placeholder 5"/>
          <p:cNvSpPr>
            <a:spLocks noGrp="1" noChangeArrowheads="1"/>
          </p:cNvSpPr>
          <p:nvPr>
            <p:ph type="sldNum" sz="quarter" idx="4"/>
          </p:nvPr>
        </p:nvSpPr>
        <p:spPr bwMode="auto">
          <a:xfrm>
            <a:off x="6457950" y="4767263"/>
            <a:ext cx="2057400" cy="274638"/>
          </a:xfrm>
          <a:prstGeom prst="rect">
            <a:avLst/>
          </a:prstGeom>
          <a:noFill/>
          <a:ln w="9525">
            <a:noFill/>
            <a:miter lim="800000"/>
          </a:ln>
        </p:spPr>
        <p:txBody>
          <a:bodyPr vert="horz" wrap="square" lIns="91440" tIns="45720" rIns="91440" bIns="45720" numCol="1" anchor="ctr" anchorCtr="0" compatLnSpc="1"/>
          <a:lstStyle>
            <a:lvl1pPr algn="r">
              <a:defRPr sz="900">
                <a:solidFill>
                  <a:srgbClr val="898989"/>
                </a:solidFill>
                <a:ea typeface="Microsoft YaHei" panose="020B0503020204020204" pitchFamily="34" charset="-122"/>
              </a:defRPr>
            </a:lvl1pPr>
          </a:lstStyle>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p:transition>
  <p:hf sldNum="0" hdr="0" ftr="0" dt="0"/>
  <p:txStyles>
    <p:titleStyle>
      <a:lvl1pPr algn="l" defTabSz="685800" rtl="0" fontAlgn="base">
        <a:lnSpc>
          <a:spcPct val="90000"/>
        </a:lnSpc>
        <a:spcBef>
          <a:spcPct val="0"/>
        </a:spcBef>
        <a:spcAft>
          <a:spcPct val="0"/>
        </a:spcAft>
        <a:defRPr sz="33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2pPr>
      <a:lvl3pPr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3pPr>
      <a:lvl4pPr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4pPr>
      <a:lvl5pPr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sz="2100">
          <a:solidFill>
            <a:schemeClr val="tx1"/>
          </a:solidFill>
          <a:latin typeface="+mn-lt"/>
          <a:ea typeface="+mn-ea"/>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a:solidFill>
            <a:schemeClr val="tx1"/>
          </a:solidFill>
          <a:latin typeface="+mn-lt"/>
          <a:ea typeface="+mn-ea"/>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5pPr>
      <a:lvl6pPr marL="20002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6pPr>
      <a:lvl7pPr marL="24574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7pPr>
      <a:lvl8pPr marL="29146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8pPr>
      <a:lvl9pPr marL="33718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097" name="Group 2"/>
          <p:cNvGrpSpPr/>
          <p:nvPr/>
        </p:nvGrpSpPr>
        <p:grpSpPr>
          <a:xfrm>
            <a:off x="7789863" y="2112963"/>
            <a:ext cx="1354137" cy="2157412"/>
            <a:chOff x="0" y="0"/>
            <a:chExt cx="1353515" cy="2158048"/>
          </a:xfrm>
        </p:grpSpPr>
        <p:sp>
          <p:nvSpPr>
            <p:cNvPr id="4098" name="矩形 401"/>
            <p:cNvSpPr/>
            <p:nvPr/>
          </p:nvSpPr>
          <p:spPr>
            <a:xfrm>
              <a:off x="1" y="0"/>
              <a:ext cx="1008000" cy="115019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4099" name="直角三角形 407"/>
            <p:cNvSpPr/>
            <p:nvPr/>
          </p:nvSpPr>
          <p:spPr>
            <a:xfrm rot="5400000" flipV="1">
              <a:off x="0" y="1150048"/>
              <a:ext cx="1008000" cy="1008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4100" name="矩形 410"/>
            <p:cNvSpPr/>
            <p:nvPr/>
          </p:nvSpPr>
          <p:spPr>
            <a:xfrm>
              <a:off x="1008000" y="1150048"/>
              <a:ext cx="345515" cy="1008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4101" name="矩形 400"/>
          <p:cNvSpPr/>
          <p:nvPr/>
        </p:nvSpPr>
        <p:spPr>
          <a:xfrm flipH="1">
            <a:off x="735013" y="0"/>
            <a:ext cx="576262" cy="2112963"/>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4102" name="Group 7"/>
          <p:cNvGrpSpPr/>
          <p:nvPr/>
        </p:nvGrpSpPr>
        <p:grpSpPr>
          <a:xfrm>
            <a:off x="0" y="1104900"/>
            <a:ext cx="8797925" cy="1008063"/>
            <a:chOff x="0" y="0"/>
            <a:chExt cx="8798486" cy="1008003"/>
          </a:xfrm>
        </p:grpSpPr>
        <p:grpSp>
          <p:nvGrpSpPr>
            <p:cNvPr id="4103" name="Group 8"/>
            <p:cNvGrpSpPr/>
            <p:nvPr/>
          </p:nvGrpSpPr>
          <p:grpSpPr>
            <a:xfrm>
              <a:off x="0" y="0"/>
              <a:ext cx="8798486" cy="1008003"/>
              <a:chOff x="0" y="0"/>
              <a:chExt cx="8798486" cy="1008003"/>
            </a:xfrm>
          </p:grpSpPr>
          <p:sp>
            <p:nvSpPr>
              <p:cNvPr id="4104" name="矩形 393"/>
              <p:cNvSpPr/>
              <p:nvPr/>
            </p:nvSpPr>
            <p:spPr>
              <a:xfrm>
                <a:off x="0" y="3"/>
                <a:ext cx="7790485" cy="1008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4105" name="直角三角形 389"/>
              <p:cNvSpPr/>
              <p:nvPr/>
            </p:nvSpPr>
            <p:spPr>
              <a:xfrm>
                <a:off x="7790486" y="0"/>
                <a:ext cx="1008000" cy="1008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4106" name="矩形 391"/>
            <p:cNvSpPr/>
            <p:nvPr/>
          </p:nvSpPr>
          <p:spPr>
            <a:xfrm>
              <a:off x="298213" y="274175"/>
              <a:ext cx="7193104" cy="460348"/>
            </a:xfrm>
            <a:prstGeom prst="rect">
              <a:avLst/>
            </a:prstGeom>
            <a:noFill/>
            <a:ln w="9525">
              <a:noFill/>
            </a:ln>
          </p:spPr>
          <p:txBody>
            <a:bodyPr wrap="none" anchor="t" anchorCtr="0">
              <a:spAutoFit/>
            </a:bodyPr>
            <a:p>
              <a:r>
                <a:rPr lang="en-US" altLang="vi-VN" sz="2400" b="1" dirty="0">
                  <a:solidFill>
                    <a:schemeClr val="bg1"/>
                  </a:solidFill>
                  <a:latin typeface="Microsoft YaHei" panose="020B0503020204020204" pitchFamily="34" charset="-122"/>
                  <a:ea typeface="Microsoft YaHei" panose="020B0503020204020204" pitchFamily="34" charset="-122"/>
                </a:rPr>
                <a:t>HỆ THỐNG NHẬN DIỆN TIẾNG NÓI DÂN TỘC</a:t>
              </a:r>
              <a:endParaRPr lang="en-US" altLang="vi-VN" sz="2400" b="1" dirty="0">
                <a:solidFill>
                  <a:schemeClr val="bg1"/>
                </a:solidFill>
                <a:latin typeface="Microsoft YaHei" panose="020B0503020204020204" pitchFamily="34" charset="-122"/>
                <a:ea typeface="Microsoft YaHei" panose="020B0503020204020204" pitchFamily="34" charset="-122"/>
              </a:endParaRPr>
            </a:p>
          </p:txBody>
        </p:sp>
      </p:grpSp>
      <p:grpSp>
        <p:nvGrpSpPr>
          <p:cNvPr id="4107" name="Group 12"/>
          <p:cNvGrpSpPr/>
          <p:nvPr/>
        </p:nvGrpSpPr>
        <p:grpSpPr>
          <a:xfrm>
            <a:off x="735013" y="2112963"/>
            <a:ext cx="8408987" cy="965335"/>
            <a:chOff x="0" y="0"/>
            <a:chExt cx="8409514" cy="967564"/>
          </a:xfrm>
        </p:grpSpPr>
        <p:grpSp>
          <p:nvGrpSpPr>
            <p:cNvPr id="4108" name="Group 13"/>
            <p:cNvGrpSpPr/>
            <p:nvPr/>
          </p:nvGrpSpPr>
          <p:grpSpPr>
            <a:xfrm>
              <a:off x="0" y="0"/>
              <a:ext cx="8409514" cy="576002"/>
              <a:chOff x="0" y="0"/>
              <a:chExt cx="8409514" cy="576002"/>
            </a:xfrm>
          </p:grpSpPr>
          <p:sp>
            <p:nvSpPr>
              <p:cNvPr id="4109" name="直角三角形 399"/>
              <p:cNvSpPr/>
              <p:nvPr/>
            </p:nvSpPr>
            <p:spPr>
              <a:xfrm rot="-5400000" flipH="1">
                <a:off x="0" y="0"/>
                <a:ext cx="576000" cy="576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4110" name="矩形 398"/>
              <p:cNvSpPr/>
              <p:nvPr/>
            </p:nvSpPr>
            <p:spPr>
              <a:xfrm flipH="1">
                <a:off x="576000" y="2"/>
                <a:ext cx="7833514" cy="576000"/>
              </a:xfrm>
              <a:prstGeom prst="rect">
                <a:avLst/>
              </a:prstGeom>
              <a:solidFill>
                <a:srgbClr val="FFC000"/>
              </a:solidFill>
              <a:ln w="9525">
                <a:noFill/>
              </a:ln>
            </p:spPr>
            <p:txBody>
              <a:bodyPr anchor="ctr" anchorCtr="0"/>
              <a:p>
                <a:pPr algn="ctr"/>
                <a:endParaRPr lang="en-US" altLang="zh-CN" dirty="0">
                  <a:solidFill>
                    <a:srgbClr val="FFFFFF"/>
                  </a:solidFill>
                  <a:latin typeface="Calibri" panose="020F0502020204030204" pitchFamily="34" charset="0"/>
                  <a:ea typeface="Microsoft YaHei" panose="020B0503020204020204" pitchFamily="34" charset="-122"/>
                </a:endParaRPr>
              </a:p>
            </p:txBody>
          </p:sp>
        </p:grpSp>
        <p:sp>
          <p:nvSpPr>
            <p:cNvPr id="4111" name="矩形 402"/>
            <p:cNvSpPr/>
            <p:nvPr/>
          </p:nvSpPr>
          <p:spPr>
            <a:xfrm>
              <a:off x="3916566" y="691338"/>
              <a:ext cx="3022789" cy="276226"/>
            </a:xfrm>
            <a:prstGeom prst="rect">
              <a:avLst/>
            </a:prstGeom>
            <a:noFill/>
            <a:ln w="9525">
              <a:noFill/>
            </a:ln>
          </p:spPr>
          <p:txBody>
            <a:bodyPr wrap="none" anchor="t" anchorCtr="0">
              <a:spAutoFit/>
            </a:bodyPr>
            <a:p>
              <a:pPr algn="l"/>
              <a:r>
                <a:rPr lang="en-US" altLang="vi-VN" sz="1200" dirty="0">
                  <a:solidFill>
                    <a:srgbClr val="7F6000"/>
                  </a:solidFill>
                  <a:latin typeface="Microsoft YaHei" panose="020B0503020204020204" pitchFamily="34" charset="-122"/>
                  <a:ea typeface="Microsoft YaHei" panose="020B0503020204020204" pitchFamily="34" charset="-122"/>
                  <a:sym typeface="+mn-ea"/>
                </a:rPr>
                <a:t>Hướng dẫn bởi PGS. TS. Lê Anh Cường</a:t>
              </a:r>
              <a:endParaRPr lang="en-US" altLang="vi-VN" sz="1200" dirty="0">
                <a:solidFill>
                  <a:srgbClr val="7F6000"/>
                </a:solidFill>
                <a:latin typeface="Microsoft YaHei" panose="020B0503020204020204" pitchFamily="34" charset="-122"/>
                <a:ea typeface="Microsoft YaHei" panose="020B0503020204020204" pitchFamily="34" charset="-122"/>
              </a:endParaRPr>
            </a:p>
          </p:txBody>
        </p:sp>
      </p:grpSp>
      <p:sp>
        <p:nvSpPr>
          <p:cNvPr id="4112" name="矩形 406"/>
          <p:cNvSpPr/>
          <p:nvPr/>
        </p:nvSpPr>
        <p:spPr>
          <a:xfrm>
            <a:off x="1521778" y="4089718"/>
            <a:ext cx="3129280" cy="583565"/>
          </a:xfrm>
          <a:prstGeom prst="rect">
            <a:avLst/>
          </a:prstGeom>
          <a:noFill/>
          <a:ln w="9525">
            <a:noFill/>
          </a:ln>
        </p:spPr>
        <p:txBody>
          <a:bodyPr wrap="none" anchor="t" anchorCtr="0">
            <a:spAutoFit/>
          </a:bodyPr>
          <a:p>
            <a:r>
              <a:rPr lang="en-US" altLang="vi-VN" sz="1600" dirty="0">
                <a:solidFill>
                  <a:srgbClr val="595959"/>
                </a:solidFill>
                <a:latin typeface="Microsoft YaHei" panose="020B0503020204020204" pitchFamily="34" charset="-122"/>
                <a:ea typeface="Microsoft YaHei" panose="020B0503020204020204" pitchFamily="34" charset="-122"/>
              </a:rPr>
              <a:t>Trần Triều Huy - 52000449</a:t>
            </a:r>
            <a:endParaRPr lang="vi-VN" altLang="en-US" sz="1600" dirty="0">
              <a:solidFill>
                <a:srgbClr val="595959"/>
              </a:solidFill>
              <a:latin typeface="Microsoft YaHei" panose="020B0503020204020204" pitchFamily="34" charset="-122"/>
              <a:ea typeface="Microsoft YaHei" panose="020B0503020204020204" pitchFamily="34" charset="-122"/>
            </a:endParaRPr>
          </a:p>
          <a:p>
            <a:r>
              <a:rPr lang="vi-VN" altLang="en-US" sz="1600" dirty="0">
                <a:solidFill>
                  <a:srgbClr val="595959"/>
                </a:solidFill>
                <a:latin typeface="Microsoft YaHei" panose="020B0503020204020204" pitchFamily="34" charset="-122"/>
                <a:ea typeface="Microsoft YaHei" panose="020B0503020204020204" pitchFamily="34" charset="-122"/>
              </a:rPr>
              <a:t>Trần Thị Ngọc Ánh - 52000008</a:t>
            </a:r>
            <a:endParaRPr lang="vi-VN" altLang="en-US" sz="1600" dirty="0">
              <a:solidFill>
                <a:srgbClr val="595959"/>
              </a:solidFill>
              <a:latin typeface="Microsoft YaHei" panose="020B0503020204020204" pitchFamily="34" charset="-122"/>
              <a:ea typeface="Microsoft YaHei" panose="020B0503020204020204" pitchFamily="34" charset="-122"/>
            </a:endParaRPr>
          </a:p>
        </p:txBody>
      </p:sp>
      <p:sp>
        <p:nvSpPr>
          <p:cNvPr id="3" name="矩形 402"/>
          <p:cNvSpPr/>
          <p:nvPr/>
        </p:nvSpPr>
        <p:spPr>
          <a:xfrm>
            <a:off x="1613494" y="2262323"/>
            <a:ext cx="3037840" cy="306705"/>
          </a:xfrm>
          <a:prstGeom prst="rect">
            <a:avLst/>
          </a:prstGeom>
          <a:noFill/>
          <a:ln w="9525">
            <a:noFill/>
          </a:ln>
        </p:spPr>
        <p:txBody>
          <a:bodyPr wrap="none" anchor="t" anchorCtr="0">
            <a:spAutoFit/>
          </a:bodyPr>
          <a:p>
            <a:pPr algn="l"/>
            <a:r>
              <a:rPr lang="en-US" altLang="vi-VN" sz="1400" dirty="0">
                <a:solidFill>
                  <a:srgbClr val="7F6000"/>
                </a:solidFill>
                <a:latin typeface="Microsoft YaHei" panose="020B0503020204020204" pitchFamily="34" charset="-122"/>
                <a:ea typeface="Microsoft YaHei" panose="020B0503020204020204" pitchFamily="34" charset="-122"/>
              </a:rPr>
              <a:t>DỰ ÁN CÔNG NGHỆ THÔNG TIN</a:t>
            </a:r>
            <a:endParaRPr lang="en-US" altLang="vi-VN" sz="1400" dirty="0">
              <a:solidFill>
                <a:srgbClr val="7F6000"/>
              </a:solidFill>
              <a:latin typeface="Microsoft YaHei" panose="020B0503020204020204" pitchFamily="34" charset="-122"/>
              <a:ea typeface="Microsoft YaHei" panose="020B0503020204020204" pitchFamily="34" charset="-122"/>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1"/>
          <p:cNvPicPr>
            <a:picLocks noChangeAspect="1"/>
          </p:cNvPicPr>
          <p:nvPr/>
        </p:nvPicPr>
        <p:blipFill>
          <a:blip r:embed="rId1"/>
          <a:stretch>
            <a:fillRect/>
          </a:stretch>
        </p:blipFill>
        <p:spPr>
          <a:xfrm>
            <a:off x="3864610" y="91440"/>
            <a:ext cx="5059680" cy="4665345"/>
          </a:xfrm>
          <a:prstGeom prst="rect">
            <a:avLst/>
          </a:prstGeom>
          <a:noFill/>
          <a:ln>
            <a:noFill/>
          </a:ln>
        </p:spPr>
      </p:pic>
      <p:sp>
        <p:nvSpPr>
          <p:cNvPr id="2" name="矩形 69"/>
          <p:cNvSpPr/>
          <p:nvPr/>
        </p:nvSpPr>
        <p:spPr>
          <a:xfrm>
            <a:off x="364490" y="1630363"/>
            <a:ext cx="2841625" cy="2861310"/>
          </a:xfrm>
          <a:prstGeom prst="rect">
            <a:avLst/>
          </a:prstGeom>
          <a:noFill/>
          <a:ln w="9525">
            <a:noFill/>
          </a:ln>
        </p:spPr>
        <p:txBody>
          <a:bodyPr anchor="t" anchorCtr="0">
            <a:spAutoFit/>
          </a:bodyPr>
          <a:p>
            <a:pPr>
              <a:lnSpc>
                <a:spcPct val="150000"/>
              </a:lnSpc>
            </a:pPr>
            <a:r>
              <a:rPr lang="en-US" altLang="zh-CN" sz="1200" dirty="0">
                <a:latin typeface="Microsoft YaHei" panose="020B0503020204020204" pitchFamily="34" charset="-122"/>
                <a:ea typeface="Microsoft YaHei" panose="020B0503020204020204" pitchFamily="34" charset="-122"/>
              </a:rPr>
              <a:t>Các mô hình Whisper được đào tạo trên dữ liệu âm thanh rộng và đa dạng và được đánh giá trong cài đặt zero-shot có thể cho hiệu suất tốt hơn các hệ thống đang tồn tại hiện nay. Chúng ta có thể so sánh các mô hình Whisper với hiệu suất của con người và các mô hình học máy tiêu biểu hiện nay và kiểm tra hiệu suất của chúng.</a:t>
            </a:r>
            <a:endParaRPr lang="en-US" altLang="zh-CN" sz="1200" dirty="0">
              <a:latin typeface="Microsoft YaHei" panose="020B0503020204020204" pitchFamily="34" charset="-122"/>
              <a:ea typeface="Microsoft YaHei" panose="020B0503020204020204" pitchFamily="34" charset="-122"/>
            </a:endParaRPr>
          </a:p>
        </p:txBody>
      </p:sp>
      <p:sp>
        <p:nvSpPr>
          <p:cNvPr id="4" name="Text Box 3"/>
          <p:cNvSpPr txBox="1"/>
          <p:nvPr/>
        </p:nvSpPr>
        <p:spPr>
          <a:xfrm>
            <a:off x="5074920" y="4813300"/>
            <a:ext cx="2639060" cy="291465"/>
          </a:xfrm>
          <a:prstGeom prst="rect">
            <a:avLst/>
          </a:prstGeom>
          <a:noFill/>
        </p:spPr>
        <p:txBody>
          <a:bodyPr wrap="square" rtlCol="0" anchor="t">
            <a:spAutoFit/>
          </a:bodyPr>
          <a:p>
            <a:r>
              <a:rPr lang="en-US"/>
              <a:t>WER trên LibriSpeech dev-clean (%)</a:t>
            </a:r>
            <a:endParaRPr lang="en-US"/>
          </a:p>
        </p:txBody>
      </p:sp>
      <p:sp>
        <p:nvSpPr>
          <p:cNvPr id="5" name="平行四边形 2"/>
          <p:cNvSpPr/>
          <p:nvPr/>
        </p:nvSpPr>
        <p:spPr>
          <a:xfrm rot="5400000">
            <a:off x="637858" y="2223"/>
            <a:ext cx="1354137" cy="1903412"/>
          </a:xfrm>
          <a:prstGeom prst="parallelogram">
            <a:avLst>
              <a:gd name="adj" fmla="val 62458"/>
            </a:avLst>
          </a:prstGeom>
          <a:solidFill>
            <a:srgbClr val="BFBFBF"/>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 name="Group 6"/>
          <p:cNvGrpSpPr/>
          <p:nvPr/>
        </p:nvGrpSpPr>
        <p:grpSpPr>
          <a:xfrm>
            <a:off x="363220" y="276860"/>
            <a:ext cx="2428875" cy="508000"/>
            <a:chOff x="0" y="0"/>
            <a:chExt cx="2428125" cy="507152"/>
          </a:xfrm>
        </p:grpSpPr>
        <p:sp>
          <p:nvSpPr>
            <p:cNvPr id="7" name="矩形 46"/>
            <p:cNvSpPr/>
            <p:nvPr/>
          </p:nvSpPr>
          <p:spPr>
            <a:xfrm flipH="1">
              <a:off x="0" y="396700"/>
              <a:ext cx="2427071" cy="110452"/>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8" name="矩形 52"/>
            <p:cNvSpPr/>
            <p:nvPr/>
          </p:nvSpPr>
          <p:spPr>
            <a:xfrm>
              <a:off x="1054" y="0"/>
              <a:ext cx="2427071" cy="396023"/>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 name="文本框 61"/>
            <p:cNvSpPr txBox="1"/>
            <p:nvPr/>
          </p:nvSpPr>
          <p:spPr>
            <a:xfrm>
              <a:off x="145418" y="67206"/>
              <a:ext cx="2136233" cy="275130"/>
            </a:xfrm>
            <a:prstGeom prst="rect">
              <a:avLst/>
            </a:prstGeom>
            <a:noFill/>
            <a:ln w="9525">
              <a:noFill/>
            </a:ln>
          </p:spPr>
          <p:txBody>
            <a:bodyPr anchor="t" anchorCtr="0">
              <a:spAutoFit/>
            </a:bodyPr>
            <a:p>
              <a:pPr algn="ctr"/>
              <a:r>
                <a:rPr lang="en-US" altLang="zh-CN" sz="1200" dirty="0">
                  <a:solidFill>
                    <a:schemeClr val="bg1"/>
                  </a:solidFill>
                  <a:latin typeface="Microsoft YaHei" panose="020B0503020204020204" pitchFamily="34" charset="-122"/>
                  <a:ea typeface="Microsoft YaHei" panose="020B0503020204020204" pitchFamily="34" charset="-122"/>
                </a:rPr>
                <a:t>Hiệu suất</a:t>
              </a:r>
              <a:endParaRPr lang="en-US" altLang="zh-CN" sz="1200"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69"/>
          <p:cNvSpPr/>
          <p:nvPr/>
        </p:nvSpPr>
        <p:spPr>
          <a:xfrm>
            <a:off x="364490" y="1630680"/>
            <a:ext cx="3061970" cy="3415030"/>
          </a:xfrm>
          <a:prstGeom prst="rect">
            <a:avLst/>
          </a:prstGeom>
          <a:noFill/>
          <a:ln w="9525">
            <a:noFill/>
          </a:ln>
        </p:spPr>
        <p:txBody>
          <a:bodyPr wrap="square" anchor="t" anchorCtr="0">
            <a:spAutoFit/>
          </a:bodyPr>
          <a:p>
            <a:pPr>
              <a:lnSpc>
                <a:spcPct val="150000"/>
              </a:lnSpc>
            </a:pPr>
            <a:r>
              <a:rPr lang="en-US" altLang="zh-CN" sz="1200" dirty="0">
                <a:latin typeface="Microsoft YaHei" panose="020B0503020204020204" pitchFamily="34" charset="-122"/>
                <a:ea typeface="Microsoft YaHei" panose="020B0503020204020204" pitchFamily="34" charset="-122"/>
                <a:sym typeface="+mn-ea"/>
              </a:rPr>
              <a:t>Chúng ta xem xét tổng thể hiệu suất trung bình trên nhiều bộ dữ liệu và tính hiệu quả để đo lường sự khác biệt trong hiệu suất giữa một tập dữ liệu tham chiếu và một hoặc nhiều tập dữ liệu bên ngoài. Nhóm nghiên cứu Whisper sử dụng LibriSpeech làm tập dữ liệu tham chiếu do vai trò quan trọng của nó trong nghiên cứu nhận diện giọng nói ngày nay và có nhiều mô hình được phát hành dựa trên LibriSpeech.</a:t>
            </a:r>
            <a:endParaRPr lang="en-US" altLang="zh-CN" sz="1200" dirty="0">
              <a:latin typeface="Microsoft YaHei" panose="020B0503020204020204" pitchFamily="34" charset="-122"/>
              <a:ea typeface="Microsoft YaHei" panose="020B0503020204020204" pitchFamily="34" charset="-122"/>
            </a:endParaRPr>
          </a:p>
        </p:txBody>
      </p:sp>
      <p:sp>
        <p:nvSpPr>
          <p:cNvPr id="4" name="Text Box 3"/>
          <p:cNvSpPr txBox="1"/>
          <p:nvPr/>
        </p:nvSpPr>
        <p:spPr>
          <a:xfrm>
            <a:off x="4938395" y="4723765"/>
            <a:ext cx="2912745" cy="291465"/>
          </a:xfrm>
          <a:prstGeom prst="rect">
            <a:avLst/>
          </a:prstGeom>
          <a:noFill/>
        </p:spPr>
        <p:txBody>
          <a:bodyPr wrap="square" rtlCol="0" anchor="t">
            <a:spAutoFit/>
          </a:bodyPr>
          <a:p>
            <a:r>
              <a:rPr lang="en-US"/>
              <a:t>So sánh hiệu quả trên nhiều bộ dữ liệu</a:t>
            </a:r>
            <a:endParaRPr lang="en-US"/>
          </a:p>
        </p:txBody>
      </p:sp>
      <p:sp>
        <p:nvSpPr>
          <p:cNvPr id="5" name="平行四边形 2"/>
          <p:cNvSpPr/>
          <p:nvPr/>
        </p:nvSpPr>
        <p:spPr>
          <a:xfrm rot="5400000">
            <a:off x="637858" y="2223"/>
            <a:ext cx="1354137" cy="1903412"/>
          </a:xfrm>
          <a:prstGeom prst="parallelogram">
            <a:avLst>
              <a:gd name="adj" fmla="val 62458"/>
            </a:avLst>
          </a:prstGeom>
          <a:solidFill>
            <a:srgbClr val="BFBFBF"/>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 name="Group 6"/>
          <p:cNvGrpSpPr/>
          <p:nvPr/>
        </p:nvGrpSpPr>
        <p:grpSpPr>
          <a:xfrm>
            <a:off x="363220" y="276860"/>
            <a:ext cx="2428875" cy="508000"/>
            <a:chOff x="0" y="0"/>
            <a:chExt cx="2428125" cy="507152"/>
          </a:xfrm>
        </p:grpSpPr>
        <p:sp>
          <p:nvSpPr>
            <p:cNvPr id="7" name="矩形 46"/>
            <p:cNvSpPr/>
            <p:nvPr/>
          </p:nvSpPr>
          <p:spPr>
            <a:xfrm flipH="1">
              <a:off x="0" y="396700"/>
              <a:ext cx="2427071" cy="110452"/>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8" name="矩形 52"/>
            <p:cNvSpPr/>
            <p:nvPr/>
          </p:nvSpPr>
          <p:spPr>
            <a:xfrm>
              <a:off x="1054" y="0"/>
              <a:ext cx="2427071" cy="396023"/>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 name="文本框 61"/>
            <p:cNvSpPr txBox="1"/>
            <p:nvPr/>
          </p:nvSpPr>
          <p:spPr>
            <a:xfrm>
              <a:off x="145418" y="67206"/>
              <a:ext cx="2136233" cy="275130"/>
            </a:xfrm>
            <a:prstGeom prst="rect">
              <a:avLst/>
            </a:prstGeom>
            <a:noFill/>
            <a:ln w="9525">
              <a:noFill/>
            </a:ln>
          </p:spPr>
          <p:txBody>
            <a:bodyPr anchor="t" anchorCtr="0">
              <a:spAutoFit/>
            </a:bodyPr>
            <a:p>
              <a:pPr algn="ctr"/>
              <a:r>
                <a:rPr lang="en-US" altLang="zh-CN" sz="1200" dirty="0">
                  <a:solidFill>
                    <a:schemeClr val="bg1"/>
                  </a:solidFill>
                  <a:latin typeface="Microsoft YaHei" panose="020B0503020204020204" pitchFamily="34" charset="-122"/>
                  <a:ea typeface="Microsoft YaHei" panose="020B0503020204020204" pitchFamily="34" charset="-122"/>
                </a:rPr>
                <a:t>Hiệu suất</a:t>
              </a:r>
              <a:endParaRPr lang="en-US" altLang="zh-CN" sz="1200" dirty="0">
                <a:solidFill>
                  <a:schemeClr val="bg1"/>
                </a:solidFill>
                <a:latin typeface="Microsoft YaHei" panose="020B0503020204020204" pitchFamily="34" charset="-122"/>
                <a:ea typeface="Microsoft YaHei" panose="020B0503020204020204" pitchFamily="34" charset="-122"/>
              </a:endParaRPr>
            </a:p>
          </p:txBody>
        </p:sp>
      </p:grpSp>
      <p:pic>
        <p:nvPicPr>
          <p:cNvPr id="11" name="Picture 10"/>
          <p:cNvPicPr>
            <a:picLocks noChangeAspect="1"/>
          </p:cNvPicPr>
          <p:nvPr/>
        </p:nvPicPr>
        <p:blipFill>
          <a:blip r:embed="rId1"/>
          <a:stretch>
            <a:fillRect/>
          </a:stretch>
        </p:blipFill>
        <p:spPr>
          <a:xfrm>
            <a:off x="3769360" y="234315"/>
            <a:ext cx="5250180" cy="4457700"/>
          </a:xfrm>
          <a:prstGeom prst="rect">
            <a:avLst/>
          </a:prstGeom>
        </p:spPr>
      </p:pic>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4" name="平行四边形 2"/>
          <p:cNvSpPr/>
          <p:nvPr/>
        </p:nvSpPr>
        <p:spPr>
          <a:xfrm rot="5400000">
            <a:off x="637858" y="1143953"/>
            <a:ext cx="1354137" cy="1903412"/>
          </a:xfrm>
          <a:prstGeom prst="parallelogram">
            <a:avLst>
              <a:gd name="adj" fmla="val 62458"/>
            </a:avLst>
          </a:prstGeom>
          <a:solidFill>
            <a:srgbClr val="BFBFBF"/>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10245" name="Group 6"/>
          <p:cNvGrpSpPr/>
          <p:nvPr/>
        </p:nvGrpSpPr>
        <p:grpSpPr>
          <a:xfrm>
            <a:off x="363220" y="1418590"/>
            <a:ext cx="2428875" cy="508000"/>
            <a:chOff x="0" y="0"/>
            <a:chExt cx="2428125" cy="507152"/>
          </a:xfrm>
        </p:grpSpPr>
        <p:sp>
          <p:nvSpPr>
            <p:cNvPr id="10246" name="矩形 46"/>
            <p:cNvSpPr/>
            <p:nvPr/>
          </p:nvSpPr>
          <p:spPr>
            <a:xfrm flipH="1">
              <a:off x="0" y="396700"/>
              <a:ext cx="2427071" cy="110452"/>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0247" name="矩形 52"/>
            <p:cNvSpPr/>
            <p:nvPr/>
          </p:nvSpPr>
          <p:spPr>
            <a:xfrm>
              <a:off x="1054" y="0"/>
              <a:ext cx="2427071" cy="396023"/>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0248" name="文本框 61"/>
            <p:cNvSpPr txBox="1"/>
            <p:nvPr/>
          </p:nvSpPr>
          <p:spPr>
            <a:xfrm>
              <a:off x="145418" y="67206"/>
              <a:ext cx="2136233" cy="275130"/>
            </a:xfrm>
            <a:prstGeom prst="rect">
              <a:avLst/>
            </a:prstGeom>
            <a:noFill/>
            <a:ln w="9525">
              <a:noFill/>
            </a:ln>
          </p:spPr>
          <p:txBody>
            <a:bodyPr anchor="t" anchorCtr="0">
              <a:spAutoFit/>
            </a:bodyPr>
            <a:p>
              <a:pPr algn="ctr"/>
              <a:r>
                <a:rPr lang="en-US" altLang="zh-CN" sz="1200" dirty="0">
                  <a:solidFill>
                    <a:schemeClr val="bg1"/>
                  </a:solidFill>
                  <a:latin typeface="Microsoft YaHei" panose="020B0503020204020204" pitchFamily="34" charset="-122"/>
                  <a:ea typeface="Microsoft YaHei" panose="020B0503020204020204" pitchFamily="34" charset="-122"/>
                </a:rPr>
                <a:t>Hướng tiếp cận</a:t>
              </a:r>
              <a:endParaRPr lang="en-US" altLang="zh-CN" sz="1200" dirty="0">
                <a:solidFill>
                  <a:schemeClr val="bg1"/>
                </a:solidFill>
                <a:latin typeface="Microsoft YaHei" panose="020B0503020204020204" pitchFamily="34" charset="-122"/>
                <a:ea typeface="Microsoft YaHei" panose="020B0503020204020204" pitchFamily="34" charset="-122"/>
              </a:endParaRPr>
            </a:p>
          </p:txBody>
        </p:sp>
      </p:grpSp>
      <p:sp>
        <p:nvSpPr>
          <p:cNvPr id="10249" name="矩形 69"/>
          <p:cNvSpPr/>
          <p:nvPr/>
        </p:nvSpPr>
        <p:spPr>
          <a:xfrm>
            <a:off x="2798445" y="1418590"/>
            <a:ext cx="5701665" cy="2306955"/>
          </a:xfrm>
          <a:prstGeom prst="rect">
            <a:avLst/>
          </a:prstGeom>
          <a:noFill/>
          <a:ln w="9525">
            <a:noFill/>
          </a:ln>
        </p:spPr>
        <p:txBody>
          <a:bodyPr wrap="square" anchor="t" anchorCtr="0">
            <a:spAutoFit/>
          </a:bodyPr>
          <a:p>
            <a:pPr>
              <a:lnSpc>
                <a:spcPct val="150000"/>
              </a:lnSpc>
            </a:pPr>
            <a:r>
              <a:rPr lang="en-US" altLang="zh-CN" sz="1200" dirty="0">
                <a:latin typeface="Microsoft YaHei" panose="020B0503020204020204" pitchFamily="34" charset="-122"/>
                <a:ea typeface="Microsoft YaHei" panose="020B0503020204020204" pitchFamily="34" charset="-122"/>
              </a:rPr>
              <a:t>Bài toán được đặt ra là biên dịch tiếng M’Nông ở dạng âm thanh thành văn bản tiếng Việt. Với tham số đầu vào là audio tiếng M’Nông và kết quả trả về là văn bản đã được biên dịch ra tiếng Việt, cùng với việc tiếng Việt và tiếng M’Nông có cùng cấu trúc ngữ pháp nên ta có thể coi việc biên dịch tiếng M’Nông thành tiếng Việt là đang phiên âm tiếng Việt với các cách phát âm khác nhau của cùng một từ ngữ. Dựa vào đó, ta có thể kết luận hướng đi hiệu quả nhất cho bài toán sẽ là tinh chỉnh “fine-tune” lại mô hình Whisper dựa trên bộ dữ liệu tiếng M’Nông đã thu được.</a:t>
            </a:r>
            <a:endParaRPr lang="en-US" altLang="zh-CN" sz="1200" dirty="0">
              <a:latin typeface="Microsoft YaHei" panose="020B0503020204020204" pitchFamily="34" charset="-122"/>
              <a:ea typeface="Microsoft YaHei" panose="020B0503020204020204" pitchFamily="34" charset="-122"/>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平行四边形 2"/>
          <p:cNvSpPr/>
          <p:nvPr/>
        </p:nvSpPr>
        <p:spPr>
          <a:xfrm rot="5400000">
            <a:off x="637858" y="2223"/>
            <a:ext cx="1354137" cy="1903412"/>
          </a:xfrm>
          <a:prstGeom prst="parallelogram">
            <a:avLst>
              <a:gd name="adj" fmla="val 62458"/>
            </a:avLst>
          </a:prstGeom>
          <a:solidFill>
            <a:srgbClr val="BFBFBF"/>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 name="Group 6"/>
          <p:cNvGrpSpPr/>
          <p:nvPr/>
        </p:nvGrpSpPr>
        <p:grpSpPr>
          <a:xfrm>
            <a:off x="363220" y="276860"/>
            <a:ext cx="2428875" cy="508000"/>
            <a:chOff x="0" y="0"/>
            <a:chExt cx="2428125" cy="507152"/>
          </a:xfrm>
        </p:grpSpPr>
        <p:sp>
          <p:nvSpPr>
            <p:cNvPr id="7" name="矩形 46"/>
            <p:cNvSpPr/>
            <p:nvPr/>
          </p:nvSpPr>
          <p:spPr>
            <a:xfrm flipH="1">
              <a:off x="0" y="396700"/>
              <a:ext cx="2427071" cy="110452"/>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8" name="矩形 52"/>
            <p:cNvSpPr/>
            <p:nvPr/>
          </p:nvSpPr>
          <p:spPr>
            <a:xfrm>
              <a:off x="1054" y="0"/>
              <a:ext cx="2427071" cy="396023"/>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 name="文本框 61"/>
            <p:cNvSpPr txBox="1"/>
            <p:nvPr/>
          </p:nvSpPr>
          <p:spPr>
            <a:xfrm>
              <a:off x="145418" y="67206"/>
              <a:ext cx="2136233" cy="275130"/>
            </a:xfrm>
            <a:prstGeom prst="rect">
              <a:avLst/>
            </a:prstGeom>
            <a:noFill/>
            <a:ln w="9525">
              <a:noFill/>
            </a:ln>
          </p:spPr>
          <p:txBody>
            <a:bodyPr anchor="t" anchorCtr="0">
              <a:spAutoFit/>
            </a:bodyPr>
            <a:p>
              <a:pPr algn="ctr"/>
              <a:r>
                <a:rPr lang="en-US" altLang="zh-CN" sz="1200" dirty="0">
                  <a:solidFill>
                    <a:schemeClr val="bg1"/>
                  </a:solidFill>
                  <a:latin typeface="Microsoft YaHei" panose="020B0503020204020204" pitchFamily="34" charset="-122"/>
                  <a:ea typeface="Microsoft YaHei" panose="020B0503020204020204" pitchFamily="34" charset="-122"/>
                </a:rPr>
                <a:t>Dữ liệu huấn luyện</a:t>
              </a:r>
              <a:endParaRPr lang="en-US" altLang="zh-CN" sz="1200" dirty="0">
                <a:solidFill>
                  <a:schemeClr val="bg1"/>
                </a:solidFill>
                <a:latin typeface="Microsoft YaHei" panose="020B0503020204020204" pitchFamily="34" charset="-122"/>
                <a:ea typeface="Microsoft YaHei" panose="020B0503020204020204" pitchFamily="34" charset="-122"/>
              </a:endParaRPr>
            </a:p>
          </p:txBody>
        </p:sp>
      </p:grpSp>
      <p:pic>
        <p:nvPicPr>
          <p:cNvPr id="2" name="Picture 1"/>
          <p:cNvPicPr>
            <a:picLocks noChangeAspect="1"/>
          </p:cNvPicPr>
          <p:nvPr/>
        </p:nvPicPr>
        <p:blipFill>
          <a:blip r:embed="rId1"/>
          <a:stretch>
            <a:fillRect/>
          </a:stretch>
        </p:blipFill>
        <p:spPr>
          <a:xfrm>
            <a:off x="364490" y="1045845"/>
            <a:ext cx="8411210" cy="3776345"/>
          </a:xfrm>
          <a:prstGeom prst="rect">
            <a:avLst/>
          </a:prstGeom>
        </p:spPr>
      </p:pic>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矩形 8"/>
          <p:cNvSpPr/>
          <p:nvPr/>
        </p:nvSpPr>
        <p:spPr>
          <a:xfrm flipH="1">
            <a:off x="2809875" y="0"/>
            <a:ext cx="576263" cy="2335213"/>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4338" name="文本框 14"/>
          <p:cNvSpPr txBox="1"/>
          <p:nvPr/>
        </p:nvSpPr>
        <p:spPr>
          <a:xfrm>
            <a:off x="1830388" y="230188"/>
            <a:ext cx="897890" cy="1568450"/>
          </a:xfrm>
          <a:prstGeom prst="rect">
            <a:avLst/>
          </a:prstGeom>
          <a:noFill/>
          <a:ln w="9525">
            <a:noFill/>
          </a:ln>
        </p:spPr>
        <p:txBody>
          <a:bodyPr wrap="none" anchor="t" anchorCtr="0">
            <a:spAutoFit/>
          </a:bodyPr>
          <a:p>
            <a:r>
              <a:rPr lang="en-US" altLang="zh-CN" sz="9600" dirty="0">
                <a:solidFill>
                  <a:srgbClr val="A6A6A6"/>
                </a:solidFill>
                <a:latin typeface="Microsoft YaHei" panose="020B0503020204020204" pitchFamily="34" charset="-122"/>
                <a:ea typeface="Microsoft YaHei" panose="020B0503020204020204" pitchFamily="34" charset="-122"/>
              </a:rPr>
              <a:t>4</a:t>
            </a:r>
            <a:endParaRPr lang="en-US" altLang="zh-CN" sz="9600" dirty="0">
              <a:solidFill>
                <a:srgbClr val="A6A6A6"/>
              </a:solidFill>
              <a:latin typeface="Microsoft YaHei" panose="020B0503020204020204" pitchFamily="34" charset="-122"/>
              <a:ea typeface="Microsoft YaHei" panose="020B0503020204020204" pitchFamily="34" charset="-122"/>
            </a:endParaRPr>
          </a:p>
        </p:txBody>
      </p:sp>
      <p:sp>
        <p:nvSpPr>
          <p:cNvPr id="14339" name="矩形 3"/>
          <p:cNvSpPr/>
          <p:nvPr/>
        </p:nvSpPr>
        <p:spPr>
          <a:xfrm>
            <a:off x="857250" y="2335213"/>
            <a:ext cx="900113" cy="2808287"/>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14340" name="Group 5"/>
          <p:cNvGrpSpPr/>
          <p:nvPr/>
        </p:nvGrpSpPr>
        <p:grpSpPr>
          <a:xfrm>
            <a:off x="857250" y="1431925"/>
            <a:ext cx="8286750" cy="901700"/>
            <a:chOff x="0" y="0"/>
            <a:chExt cx="8286663" cy="902064"/>
          </a:xfrm>
        </p:grpSpPr>
        <p:grpSp>
          <p:nvGrpSpPr>
            <p:cNvPr id="14341" name="Group 6"/>
            <p:cNvGrpSpPr/>
            <p:nvPr/>
          </p:nvGrpSpPr>
          <p:grpSpPr>
            <a:xfrm>
              <a:off x="0" y="0"/>
              <a:ext cx="8286663" cy="902064"/>
              <a:chOff x="0" y="0"/>
              <a:chExt cx="8286663" cy="902064"/>
            </a:xfrm>
          </p:grpSpPr>
          <p:sp>
            <p:nvSpPr>
              <p:cNvPr id="14342" name="矩形 4"/>
              <p:cNvSpPr/>
              <p:nvPr/>
            </p:nvSpPr>
            <p:spPr>
              <a:xfrm>
                <a:off x="900001" y="2064"/>
                <a:ext cx="7386662" cy="90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4343" name="直角三角形 5"/>
              <p:cNvSpPr/>
              <p:nvPr/>
            </p:nvSpPr>
            <p:spPr>
              <a:xfrm rot="-5400000">
                <a:off x="0" y="0"/>
                <a:ext cx="900000" cy="90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14344" name="矩形 6"/>
            <p:cNvSpPr/>
            <p:nvPr/>
          </p:nvSpPr>
          <p:spPr>
            <a:xfrm>
              <a:off x="885200" y="157611"/>
              <a:ext cx="3318475" cy="583801"/>
            </a:xfrm>
            <a:prstGeom prst="rect">
              <a:avLst/>
            </a:prstGeom>
            <a:noFill/>
            <a:ln w="9525">
              <a:noFill/>
            </a:ln>
          </p:spPr>
          <p:txBody>
            <a:bodyPr wrap="none" anchor="t" anchorCtr="0">
              <a:spAutoFit/>
            </a:bodyPr>
            <a:p>
              <a:r>
                <a:rPr lang="en-US" altLang="vi-VN" sz="3200" b="1" dirty="0">
                  <a:solidFill>
                    <a:schemeClr val="bg1"/>
                  </a:solidFill>
                  <a:latin typeface="Microsoft YaHei" panose="020B0503020204020204" pitchFamily="34" charset="-122"/>
                  <a:ea typeface="Microsoft YaHei" panose="020B0503020204020204" pitchFamily="34" charset="-122"/>
                </a:rPr>
                <a:t>THỰC NGHIỆM</a:t>
              </a:r>
              <a:endParaRPr lang="en-US" altLang="vi-VN" sz="3200" b="1" dirty="0">
                <a:solidFill>
                  <a:schemeClr val="bg1"/>
                </a:solidFill>
                <a:latin typeface="Microsoft YaHei" panose="020B0503020204020204" pitchFamily="34" charset="-122"/>
                <a:ea typeface="Microsoft YaHei" panose="020B0503020204020204" pitchFamily="34" charset="-122"/>
              </a:endParaRPr>
            </a:p>
          </p:txBody>
        </p:sp>
      </p:grpSp>
      <p:grpSp>
        <p:nvGrpSpPr>
          <p:cNvPr id="14345" name="Group 10"/>
          <p:cNvGrpSpPr/>
          <p:nvPr/>
        </p:nvGrpSpPr>
        <p:grpSpPr>
          <a:xfrm>
            <a:off x="0" y="2328863"/>
            <a:ext cx="3386138" cy="577850"/>
            <a:chOff x="0" y="0"/>
            <a:chExt cx="3385877" cy="578062"/>
          </a:xfrm>
        </p:grpSpPr>
        <p:sp>
          <p:nvSpPr>
            <p:cNvPr id="14346" name="直角三角形 7"/>
            <p:cNvSpPr/>
            <p:nvPr/>
          </p:nvSpPr>
          <p:spPr>
            <a:xfrm rot="-10800000" flipH="1">
              <a:off x="2809877" y="2062"/>
              <a:ext cx="576000" cy="576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4347" name="矩形 9"/>
            <p:cNvSpPr/>
            <p:nvPr/>
          </p:nvSpPr>
          <p:spPr>
            <a:xfrm flipH="1">
              <a:off x="0" y="0"/>
              <a:ext cx="2809876" cy="576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2" name="Text Box 1"/>
          <p:cNvSpPr txBox="1"/>
          <p:nvPr/>
        </p:nvSpPr>
        <p:spPr>
          <a:xfrm>
            <a:off x="4652645" y="4651375"/>
            <a:ext cx="1595755" cy="291465"/>
          </a:xfrm>
          <a:prstGeom prst="rect">
            <a:avLst/>
          </a:prstGeom>
          <a:noFill/>
        </p:spPr>
        <p:txBody>
          <a:bodyPr wrap="square" rtlCol="0">
            <a:spAutoFit/>
          </a:bodyPr>
          <a:p>
            <a:r>
              <a:rPr lang="en-US"/>
              <a:t>Kết quả huấn luyện</a:t>
            </a:r>
            <a:endParaRPr lang="en-US"/>
          </a:p>
        </p:txBody>
      </p:sp>
      <p:pic>
        <p:nvPicPr>
          <p:cNvPr id="3" name="Picture 2"/>
          <p:cNvPicPr>
            <a:picLocks noChangeAspect="1"/>
          </p:cNvPicPr>
          <p:nvPr/>
        </p:nvPicPr>
        <p:blipFill>
          <a:blip r:embed="rId1"/>
          <a:stretch>
            <a:fillRect/>
          </a:stretch>
        </p:blipFill>
        <p:spPr>
          <a:xfrm>
            <a:off x="3648075" y="3019425"/>
            <a:ext cx="3604260" cy="1440180"/>
          </a:xfrm>
          <a:prstGeom prst="rect">
            <a:avLst/>
          </a:prstGeom>
        </p:spPr>
      </p:pic>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矩形 8"/>
          <p:cNvSpPr/>
          <p:nvPr/>
        </p:nvSpPr>
        <p:spPr>
          <a:xfrm flipH="1">
            <a:off x="2809875" y="0"/>
            <a:ext cx="576263" cy="2335213"/>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4338" name="文本框 14"/>
          <p:cNvSpPr txBox="1"/>
          <p:nvPr/>
        </p:nvSpPr>
        <p:spPr>
          <a:xfrm>
            <a:off x="1830388" y="230188"/>
            <a:ext cx="897890" cy="1568450"/>
          </a:xfrm>
          <a:prstGeom prst="rect">
            <a:avLst/>
          </a:prstGeom>
          <a:noFill/>
          <a:ln w="9525">
            <a:noFill/>
          </a:ln>
        </p:spPr>
        <p:txBody>
          <a:bodyPr wrap="none" anchor="t" anchorCtr="0">
            <a:spAutoFit/>
          </a:bodyPr>
          <a:p>
            <a:r>
              <a:rPr lang="en-US" altLang="zh-CN" sz="9600" dirty="0">
                <a:solidFill>
                  <a:srgbClr val="A6A6A6"/>
                </a:solidFill>
                <a:latin typeface="Microsoft YaHei" panose="020B0503020204020204" pitchFamily="34" charset="-122"/>
                <a:ea typeface="Microsoft YaHei" panose="020B0503020204020204" pitchFamily="34" charset="-122"/>
              </a:rPr>
              <a:t>5</a:t>
            </a:r>
            <a:endParaRPr lang="en-US" altLang="zh-CN" sz="9600" dirty="0">
              <a:solidFill>
                <a:srgbClr val="A6A6A6"/>
              </a:solidFill>
              <a:latin typeface="Microsoft YaHei" panose="020B0503020204020204" pitchFamily="34" charset="-122"/>
              <a:ea typeface="Microsoft YaHei" panose="020B0503020204020204" pitchFamily="34" charset="-122"/>
            </a:endParaRPr>
          </a:p>
        </p:txBody>
      </p:sp>
      <p:sp>
        <p:nvSpPr>
          <p:cNvPr id="14339" name="矩形 3"/>
          <p:cNvSpPr/>
          <p:nvPr/>
        </p:nvSpPr>
        <p:spPr>
          <a:xfrm>
            <a:off x="857250" y="2335213"/>
            <a:ext cx="900113" cy="2808287"/>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14340" name="Group 5"/>
          <p:cNvGrpSpPr/>
          <p:nvPr/>
        </p:nvGrpSpPr>
        <p:grpSpPr>
          <a:xfrm>
            <a:off x="857250" y="1431925"/>
            <a:ext cx="8286750" cy="901700"/>
            <a:chOff x="0" y="0"/>
            <a:chExt cx="8286663" cy="902064"/>
          </a:xfrm>
        </p:grpSpPr>
        <p:grpSp>
          <p:nvGrpSpPr>
            <p:cNvPr id="14341" name="Group 6"/>
            <p:cNvGrpSpPr/>
            <p:nvPr/>
          </p:nvGrpSpPr>
          <p:grpSpPr>
            <a:xfrm>
              <a:off x="0" y="0"/>
              <a:ext cx="8286663" cy="902064"/>
              <a:chOff x="0" y="0"/>
              <a:chExt cx="8286663" cy="902064"/>
            </a:xfrm>
          </p:grpSpPr>
          <p:sp>
            <p:nvSpPr>
              <p:cNvPr id="14342" name="矩形 4"/>
              <p:cNvSpPr/>
              <p:nvPr/>
            </p:nvSpPr>
            <p:spPr>
              <a:xfrm>
                <a:off x="900001" y="2064"/>
                <a:ext cx="7386662" cy="90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4343" name="直角三角形 5"/>
              <p:cNvSpPr/>
              <p:nvPr/>
            </p:nvSpPr>
            <p:spPr>
              <a:xfrm rot="-5400000">
                <a:off x="0" y="0"/>
                <a:ext cx="900000" cy="90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14344" name="矩形 6"/>
            <p:cNvSpPr/>
            <p:nvPr/>
          </p:nvSpPr>
          <p:spPr>
            <a:xfrm>
              <a:off x="885200" y="157611"/>
              <a:ext cx="1487789" cy="583801"/>
            </a:xfrm>
            <a:prstGeom prst="rect">
              <a:avLst/>
            </a:prstGeom>
            <a:noFill/>
            <a:ln w="9525">
              <a:noFill/>
            </a:ln>
          </p:spPr>
          <p:txBody>
            <a:bodyPr wrap="none" anchor="t" anchorCtr="0">
              <a:spAutoFit/>
            </a:bodyPr>
            <a:p>
              <a:r>
                <a:rPr lang="en-US" altLang="vi-VN" sz="3200" b="1" dirty="0">
                  <a:solidFill>
                    <a:schemeClr val="bg1"/>
                  </a:solidFill>
                  <a:latin typeface="Microsoft YaHei" panose="020B0503020204020204" pitchFamily="34" charset="-122"/>
                  <a:ea typeface="Microsoft YaHei" panose="020B0503020204020204" pitchFamily="34" charset="-122"/>
                </a:rPr>
                <a:t>DEMO</a:t>
              </a:r>
              <a:endParaRPr lang="en-US" altLang="vi-VN" sz="3200" b="1" dirty="0">
                <a:solidFill>
                  <a:schemeClr val="bg1"/>
                </a:solidFill>
                <a:latin typeface="Microsoft YaHei" panose="020B0503020204020204" pitchFamily="34" charset="-122"/>
                <a:ea typeface="Microsoft YaHei" panose="020B0503020204020204" pitchFamily="34" charset="-122"/>
              </a:endParaRPr>
            </a:p>
          </p:txBody>
        </p:sp>
      </p:grpSp>
      <p:grpSp>
        <p:nvGrpSpPr>
          <p:cNvPr id="14345" name="Group 10"/>
          <p:cNvGrpSpPr/>
          <p:nvPr/>
        </p:nvGrpSpPr>
        <p:grpSpPr>
          <a:xfrm>
            <a:off x="0" y="2328863"/>
            <a:ext cx="3386138" cy="577850"/>
            <a:chOff x="0" y="0"/>
            <a:chExt cx="3385877" cy="578062"/>
          </a:xfrm>
        </p:grpSpPr>
        <p:sp>
          <p:nvSpPr>
            <p:cNvPr id="14346" name="直角三角形 7"/>
            <p:cNvSpPr/>
            <p:nvPr/>
          </p:nvSpPr>
          <p:spPr>
            <a:xfrm rot="-10800000" flipH="1">
              <a:off x="2809877" y="2062"/>
              <a:ext cx="576000" cy="576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4347" name="矩形 9"/>
            <p:cNvSpPr/>
            <p:nvPr/>
          </p:nvSpPr>
          <p:spPr>
            <a:xfrm flipH="1">
              <a:off x="0" y="0"/>
              <a:ext cx="2809876" cy="576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平行四边形 2"/>
          <p:cNvSpPr/>
          <p:nvPr/>
        </p:nvSpPr>
        <p:spPr>
          <a:xfrm rot="5400000">
            <a:off x="637858" y="2223"/>
            <a:ext cx="1354137" cy="1903412"/>
          </a:xfrm>
          <a:prstGeom prst="parallelogram">
            <a:avLst>
              <a:gd name="adj" fmla="val 62458"/>
            </a:avLst>
          </a:prstGeom>
          <a:solidFill>
            <a:srgbClr val="BFBFBF"/>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 name="Group 6"/>
          <p:cNvGrpSpPr/>
          <p:nvPr/>
        </p:nvGrpSpPr>
        <p:grpSpPr>
          <a:xfrm>
            <a:off x="363220" y="276860"/>
            <a:ext cx="2428875" cy="508000"/>
            <a:chOff x="0" y="0"/>
            <a:chExt cx="2428125" cy="507152"/>
          </a:xfrm>
        </p:grpSpPr>
        <p:sp>
          <p:nvSpPr>
            <p:cNvPr id="7" name="矩形 46"/>
            <p:cNvSpPr/>
            <p:nvPr/>
          </p:nvSpPr>
          <p:spPr>
            <a:xfrm flipH="1">
              <a:off x="0" y="396700"/>
              <a:ext cx="2427071" cy="110452"/>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8" name="矩形 52"/>
            <p:cNvSpPr/>
            <p:nvPr/>
          </p:nvSpPr>
          <p:spPr>
            <a:xfrm>
              <a:off x="1054" y="0"/>
              <a:ext cx="2427071" cy="396023"/>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 name="文本框 61"/>
            <p:cNvSpPr txBox="1"/>
            <p:nvPr/>
          </p:nvSpPr>
          <p:spPr>
            <a:xfrm>
              <a:off x="145418" y="67206"/>
              <a:ext cx="2136233" cy="275130"/>
            </a:xfrm>
            <a:prstGeom prst="rect">
              <a:avLst/>
            </a:prstGeom>
            <a:noFill/>
            <a:ln w="9525">
              <a:noFill/>
            </a:ln>
          </p:spPr>
          <p:txBody>
            <a:bodyPr anchor="t" anchorCtr="0">
              <a:spAutoFit/>
            </a:bodyPr>
            <a:p>
              <a:pPr algn="ctr"/>
              <a:r>
                <a:rPr lang="en-US" altLang="zh-CN" sz="1200" dirty="0">
                  <a:solidFill>
                    <a:schemeClr val="bg1"/>
                  </a:solidFill>
                  <a:latin typeface="Microsoft YaHei" panose="020B0503020204020204" pitchFamily="34" charset="-122"/>
                  <a:ea typeface="Microsoft YaHei" panose="020B0503020204020204" pitchFamily="34" charset="-122"/>
                </a:rPr>
                <a:t>Demo</a:t>
              </a:r>
              <a:endParaRPr lang="en-US" altLang="zh-CN" sz="1200" dirty="0">
                <a:solidFill>
                  <a:schemeClr val="bg1"/>
                </a:solidFill>
                <a:latin typeface="Microsoft YaHei" panose="020B0503020204020204" pitchFamily="34" charset="-122"/>
                <a:ea typeface="Microsoft YaHei" panose="020B0503020204020204" pitchFamily="34" charset="-122"/>
              </a:endParaRPr>
            </a:p>
          </p:txBody>
        </p:sp>
      </p:grpSp>
      <p:pic>
        <p:nvPicPr>
          <p:cNvPr id="4" name="Picture 3"/>
          <p:cNvPicPr>
            <a:picLocks noChangeAspect="1"/>
          </p:cNvPicPr>
          <p:nvPr/>
        </p:nvPicPr>
        <p:blipFill>
          <a:blip r:embed="rId1"/>
          <a:stretch>
            <a:fillRect/>
          </a:stretch>
        </p:blipFill>
        <p:spPr>
          <a:xfrm>
            <a:off x="560705" y="1890395"/>
            <a:ext cx="3886200" cy="2110740"/>
          </a:xfrm>
          <a:prstGeom prst="rect">
            <a:avLst/>
          </a:prstGeom>
        </p:spPr>
      </p:pic>
      <p:pic>
        <p:nvPicPr>
          <p:cNvPr id="2" name="Picture 1"/>
          <p:cNvPicPr>
            <a:picLocks noChangeAspect="1"/>
          </p:cNvPicPr>
          <p:nvPr/>
        </p:nvPicPr>
        <p:blipFill>
          <a:blip r:embed="rId2"/>
          <a:stretch>
            <a:fillRect/>
          </a:stretch>
        </p:blipFill>
        <p:spPr>
          <a:xfrm>
            <a:off x="5342890" y="1890395"/>
            <a:ext cx="3218815" cy="2114550"/>
          </a:xfrm>
          <a:prstGeom prst="rect">
            <a:avLst/>
          </a:prstGeom>
        </p:spPr>
      </p:pic>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矩形 8"/>
          <p:cNvSpPr/>
          <p:nvPr/>
        </p:nvSpPr>
        <p:spPr>
          <a:xfrm flipH="1">
            <a:off x="7629525" y="0"/>
            <a:ext cx="576263" cy="2335213"/>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5602" name="矩形 3"/>
          <p:cNvSpPr/>
          <p:nvPr/>
        </p:nvSpPr>
        <p:spPr>
          <a:xfrm>
            <a:off x="857250" y="2335213"/>
            <a:ext cx="900113" cy="2808287"/>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25603" name="Group 4"/>
          <p:cNvGrpSpPr/>
          <p:nvPr/>
        </p:nvGrpSpPr>
        <p:grpSpPr>
          <a:xfrm>
            <a:off x="857250" y="1431925"/>
            <a:ext cx="8286750" cy="901700"/>
            <a:chOff x="0" y="0"/>
            <a:chExt cx="8286663" cy="902064"/>
          </a:xfrm>
        </p:grpSpPr>
        <p:grpSp>
          <p:nvGrpSpPr>
            <p:cNvPr id="25604" name="Group 5"/>
            <p:cNvGrpSpPr/>
            <p:nvPr/>
          </p:nvGrpSpPr>
          <p:grpSpPr>
            <a:xfrm>
              <a:off x="0" y="0"/>
              <a:ext cx="8286663" cy="902064"/>
              <a:chOff x="0" y="0"/>
              <a:chExt cx="8286663" cy="902064"/>
            </a:xfrm>
          </p:grpSpPr>
          <p:sp>
            <p:nvSpPr>
              <p:cNvPr id="25605" name="矩形 4"/>
              <p:cNvSpPr/>
              <p:nvPr/>
            </p:nvSpPr>
            <p:spPr>
              <a:xfrm>
                <a:off x="900001" y="2064"/>
                <a:ext cx="7386662" cy="90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5606" name="直角三角形 5"/>
              <p:cNvSpPr/>
              <p:nvPr/>
            </p:nvSpPr>
            <p:spPr>
              <a:xfrm rot="-5400000">
                <a:off x="0" y="0"/>
                <a:ext cx="900000" cy="90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25607" name="矩形 6"/>
            <p:cNvSpPr/>
            <p:nvPr/>
          </p:nvSpPr>
          <p:spPr>
            <a:xfrm>
              <a:off x="1056721" y="156583"/>
              <a:ext cx="2751459" cy="584775"/>
            </a:xfrm>
            <a:prstGeom prst="rect">
              <a:avLst/>
            </a:prstGeom>
            <a:noFill/>
            <a:ln w="9525">
              <a:noFill/>
            </a:ln>
          </p:spPr>
          <p:txBody>
            <a:bodyPr wrap="none" anchor="t" anchorCtr="0">
              <a:spAutoFit/>
            </a:bodyPr>
            <a:p>
              <a:r>
                <a:rPr lang="en-US" altLang="zh-CN" sz="3200" b="1" dirty="0">
                  <a:solidFill>
                    <a:schemeClr val="bg1"/>
                  </a:solidFill>
                  <a:latin typeface="Microsoft YaHei" panose="020B0503020204020204" pitchFamily="34" charset="-122"/>
                  <a:ea typeface="Microsoft YaHei" panose="020B0503020204020204" pitchFamily="34" charset="-122"/>
                </a:rPr>
                <a:t>THANK YOU</a:t>
              </a:r>
              <a:endParaRPr lang="zh-CN" altLang="en-US" sz="3200" b="1" dirty="0">
                <a:solidFill>
                  <a:schemeClr val="bg1"/>
                </a:solidFill>
                <a:latin typeface="Microsoft YaHei" panose="020B0503020204020204" pitchFamily="34" charset="-122"/>
                <a:ea typeface="Microsoft YaHei" panose="020B0503020204020204" pitchFamily="34" charset="-122"/>
              </a:endParaRPr>
            </a:p>
          </p:txBody>
        </p:sp>
      </p:grpSp>
      <p:grpSp>
        <p:nvGrpSpPr>
          <p:cNvPr id="25609" name="Group 10"/>
          <p:cNvGrpSpPr/>
          <p:nvPr/>
        </p:nvGrpSpPr>
        <p:grpSpPr>
          <a:xfrm rot="0">
            <a:off x="0" y="2329180"/>
            <a:ext cx="8206105" cy="577850"/>
            <a:chOff x="0" y="0"/>
            <a:chExt cx="8205524" cy="578062"/>
          </a:xfrm>
        </p:grpSpPr>
        <p:sp>
          <p:nvSpPr>
            <p:cNvPr id="25610" name="直角三角形 7"/>
            <p:cNvSpPr/>
            <p:nvPr/>
          </p:nvSpPr>
          <p:spPr>
            <a:xfrm rot="-10800000" flipH="1">
              <a:off x="7629524" y="2062"/>
              <a:ext cx="576000" cy="576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5611" name="矩形 9"/>
            <p:cNvSpPr/>
            <p:nvPr/>
          </p:nvSpPr>
          <p:spPr>
            <a:xfrm flipH="1">
              <a:off x="0" y="0"/>
              <a:ext cx="7629523" cy="576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169" name="Group 2"/>
          <p:cNvGrpSpPr/>
          <p:nvPr/>
        </p:nvGrpSpPr>
        <p:grpSpPr>
          <a:xfrm>
            <a:off x="514350" y="1079500"/>
            <a:ext cx="3790950" cy="990600"/>
            <a:chOff x="0" y="0"/>
            <a:chExt cx="3792131" cy="989477"/>
          </a:xfrm>
        </p:grpSpPr>
        <p:grpSp>
          <p:nvGrpSpPr>
            <p:cNvPr id="7170" name="Group 3"/>
            <p:cNvGrpSpPr/>
            <p:nvPr/>
          </p:nvGrpSpPr>
          <p:grpSpPr>
            <a:xfrm>
              <a:off x="552131" y="200619"/>
              <a:ext cx="3240000" cy="788858"/>
              <a:chOff x="0" y="0"/>
              <a:chExt cx="3240000" cy="788858"/>
            </a:xfrm>
          </p:grpSpPr>
          <p:grpSp>
            <p:nvGrpSpPr>
              <p:cNvPr id="7171" name="Group 4"/>
              <p:cNvGrpSpPr/>
              <p:nvPr/>
            </p:nvGrpSpPr>
            <p:grpSpPr>
              <a:xfrm flipV="1">
                <a:off x="0" y="68857"/>
                <a:ext cx="3240000" cy="432000"/>
                <a:chOff x="0" y="0"/>
                <a:chExt cx="5525400" cy="736719"/>
              </a:xfrm>
            </p:grpSpPr>
            <p:sp>
              <p:nvSpPr>
                <p:cNvPr id="7172" name="矩形 2"/>
                <p:cNvSpPr/>
                <p:nvPr/>
              </p:nvSpPr>
              <p:spPr>
                <a:xfrm flipV="1">
                  <a:off x="0" y="845"/>
                  <a:ext cx="4788673" cy="732121"/>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7173" name="直角三角形 3"/>
                <p:cNvSpPr/>
                <p:nvPr/>
              </p:nvSpPr>
              <p:spPr>
                <a:xfrm flipV="1">
                  <a:off x="4788680" y="0"/>
                  <a:ext cx="736720" cy="736719"/>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7174" name="Group 7"/>
              <p:cNvGrpSpPr/>
              <p:nvPr/>
            </p:nvGrpSpPr>
            <p:grpSpPr>
              <a:xfrm>
                <a:off x="0" y="0"/>
                <a:ext cx="3240000" cy="788858"/>
                <a:chOff x="0" y="0"/>
                <a:chExt cx="3240000" cy="788858"/>
              </a:xfrm>
            </p:grpSpPr>
            <p:sp>
              <p:nvSpPr>
                <p:cNvPr id="7175" name="直角三角形 5"/>
                <p:cNvSpPr/>
                <p:nvPr/>
              </p:nvSpPr>
              <p:spPr>
                <a:xfrm rot="5400000" flipV="1">
                  <a:off x="0" y="500858"/>
                  <a:ext cx="288000" cy="288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7176" name="矩形 6"/>
                <p:cNvSpPr/>
                <p:nvPr/>
              </p:nvSpPr>
              <p:spPr>
                <a:xfrm flipH="1">
                  <a:off x="284400" y="501219"/>
                  <a:ext cx="2955600" cy="2844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7177" name="矩形 13"/>
                <p:cNvSpPr/>
                <p:nvPr/>
              </p:nvSpPr>
              <p:spPr>
                <a:xfrm flipH="1">
                  <a:off x="1801" y="0"/>
                  <a:ext cx="284398" cy="72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sp>
          <p:nvSpPr>
            <p:cNvPr id="7178" name="矩形 1"/>
            <p:cNvSpPr/>
            <p:nvPr/>
          </p:nvSpPr>
          <p:spPr>
            <a:xfrm>
              <a:off x="590230" y="331589"/>
              <a:ext cx="1096351" cy="291135"/>
            </a:xfrm>
            <a:prstGeom prst="rect">
              <a:avLst/>
            </a:prstGeom>
            <a:noFill/>
            <a:ln w="9525">
              <a:noFill/>
            </a:ln>
          </p:spPr>
          <p:txBody>
            <a:bodyPr wrap="none" anchor="t" anchorCtr="0">
              <a:spAutoFit/>
            </a:bodyPr>
            <a:p>
              <a:r>
                <a:rPr lang="en-US" altLang="vi-VN" dirty="0">
                  <a:solidFill>
                    <a:schemeClr val="bg1"/>
                  </a:solidFill>
                  <a:latin typeface="Microsoft YaHei" panose="020B0503020204020204" pitchFamily="34" charset="-122"/>
                  <a:ea typeface="Microsoft YaHei" panose="020B0503020204020204" pitchFamily="34" charset="-122"/>
                </a:rPr>
                <a:t>GIỚI THIỆU</a:t>
              </a:r>
              <a:endParaRPr lang="en-US" altLang="vi-VN" dirty="0">
                <a:solidFill>
                  <a:schemeClr val="bg1"/>
                </a:solidFill>
                <a:latin typeface="Microsoft YaHei" panose="020B0503020204020204" pitchFamily="34" charset="-122"/>
                <a:ea typeface="Microsoft YaHei" panose="020B0503020204020204" pitchFamily="34" charset="-122"/>
              </a:endParaRPr>
            </a:p>
          </p:txBody>
        </p:sp>
        <p:sp>
          <p:nvSpPr>
            <p:cNvPr id="7180" name="文本框 16"/>
            <p:cNvSpPr txBox="1"/>
            <p:nvPr/>
          </p:nvSpPr>
          <p:spPr>
            <a:xfrm>
              <a:off x="0" y="0"/>
              <a:ext cx="590226" cy="923330"/>
            </a:xfrm>
            <a:prstGeom prst="rect">
              <a:avLst/>
            </a:prstGeom>
            <a:noFill/>
            <a:ln w="9525">
              <a:noFill/>
            </a:ln>
          </p:spPr>
          <p:txBody>
            <a:bodyPr wrap="none" anchor="t" anchorCtr="0">
              <a:spAutoFit/>
            </a:bodyPr>
            <a:p>
              <a:r>
                <a:rPr lang="en-US" altLang="zh-CN" sz="5400" dirty="0">
                  <a:solidFill>
                    <a:srgbClr val="A6A6A6"/>
                  </a:solidFill>
                  <a:latin typeface="Microsoft YaHei" panose="020B0503020204020204" pitchFamily="34" charset="-122"/>
                  <a:ea typeface="Microsoft YaHei" panose="020B0503020204020204" pitchFamily="34" charset="-122"/>
                </a:rPr>
                <a:t>1</a:t>
              </a:r>
              <a:endParaRPr lang="zh-CN" altLang="en-US" sz="5400" dirty="0">
                <a:solidFill>
                  <a:srgbClr val="A6A6A6"/>
                </a:solidFill>
                <a:latin typeface="Microsoft YaHei" panose="020B0503020204020204" pitchFamily="34" charset="-122"/>
                <a:ea typeface="Microsoft YaHei" panose="020B0503020204020204" pitchFamily="34" charset="-122"/>
              </a:endParaRPr>
            </a:p>
          </p:txBody>
        </p:sp>
      </p:grpSp>
      <p:grpSp>
        <p:nvGrpSpPr>
          <p:cNvPr id="7181" name="Group 14"/>
          <p:cNvGrpSpPr/>
          <p:nvPr/>
        </p:nvGrpSpPr>
        <p:grpSpPr>
          <a:xfrm>
            <a:off x="0" y="0"/>
            <a:ext cx="9144000" cy="711200"/>
            <a:chOff x="0" y="0"/>
            <a:chExt cx="9144001" cy="711548"/>
          </a:xfrm>
        </p:grpSpPr>
        <p:grpSp>
          <p:nvGrpSpPr>
            <p:cNvPr id="7182" name="Group 15"/>
            <p:cNvGrpSpPr/>
            <p:nvPr/>
          </p:nvGrpSpPr>
          <p:grpSpPr>
            <a:xfrm>
              <a:off x="0" y="0"/>
              <a:ext cx="9144001" cy="711548"/>
              <a:chOff x="0" y="0"/>
              <a:chExt cx="9144001" cy="711548"/>
            </a:xfrm>
          </p:grpSpPr>
          <p:sp>
            <p:nvSpPr>
              <p:cNvPr id="7183" name="矩形 178"/>
              <p:cNvSpPr/>
              <p:nvPr/>
            </p:nvSpPr>
            <p:spPr>
              <a:xfrm flipH="1">
                <a:off x="0" y="133902"/>
                <a:ext cx="9144001" cy="144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7184" name="Group 17"/>
              <p:cNvGrpSpPr/>
              <p:nvPr/>
            </p:nvGrpSpPr>
            <p:grpSpPr>
              <a:xfrm flipV="1">
                <a:off x="2896975" y="0"/>
                <a:ext cx="3384000" cy="711548"/>
                <a:chOff x="0" y="0"/>
                <a:chExt cx="5770972" cy="1324512"/>
              </a:xfrm>
            </p:grpSpPr>
            <p:sp>
              <p:nvSpPr>
                <p:cNvPr id="7185" name="矩形 175"/>
                <p:cNvSpPr/>
                <p:nvPr/>
              </p:nvSpPr>
              <p:spPr>
                <a:xfrm flipV="1">
                  <a:off x="736720" y="0"/>
                  <a:ext cx="4297533" cy="804146"/>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7186" name="直角三角形 176"/>
                <p:cNvSpPr/>
                <p:nvPr/>
              </p:nvSpPr>
              <p:spPr>
                <a:xfrm>
                  <a:off x="5034252" y="0"/>
                  <a:ext cx="736720" cy="804146"/>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7187" name="矩形 177"/>
                <p:cNvSpPr/>
                <p:nvPr/>
              </p:nvSpPr>
              <p:spPr>
                <a:xfrm flipV="1">
                  <a:off x="5034252" y="1076858"/>
                  <a:ext cx="736720" cy="247653"/>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7188" name="直角三角形 179"/>
                <p:cNvSpPr/>
                <p:nvPr/>
              </p:nvSpPr>
              <p:spPr>
                <a:xfrm flipH="1">
                  <a:off x="0" y="0"/>
                  <a:ext cx="736720" cy="804146"/>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7189" name="矩形 180"/>
                <p:cNvSpPr/>
                <p:nvPr/>
              </p:nvSpPr>
              <p:spPr>
                <a:xfrm flipV="1">
                  <a:off x="0" y="805744"/>
                  <a:ext cx="736720" cy="518768"/>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sp>
          <p:nvSpPr>
            <p:cNvPr id="7190" name="矩形 182"/>
            <p:cNvSpPr/>
            <p:nvPr/>
          </p:nvSpPr>
          <p:spPr>
            <a:xfrm>
              <a:off x="3946651" y="326271"/>
              <a:ext cx="1284647" cy="338554"/>
            </a:xfrm>
            <a:prstGeom prst="rect">
              <a:avLst/>
            </a:prstGeom>
            <a:noFill/>
            <a:ln w="9525">
              <a:noFill/>
            </a:ln>
          </p:spPr>
          <p:txBody>
            <a:bodyPr wrap="none" anchor="t" anchorCtr="0">
              <a:spAutoFit/>
            </a:bodyPr>
            <a:p>
              <a:r>
                <a:rPr lang="en-US" altLang="zh-CN" sz="1600" dirty="0">
                  <a:solidFill>
                    <a:schemeClr val="bg1"/>
                  </a:solidFill>
                  <a:latin typeface="Microsoft YaHei" panose="020B0503020204020204" pitchFamily="34" charset="-122"/>
                  <a:ea typeface="Microsoft YaHei" panose="020B0503020204020204" pitchFamily="34" charset="-122"/>
                </a:rPr>
                <a:t>CONTENTS</a:t>
              </a:r>
              <a:endParaRPr lang="zh-CN" altLang="en-US" sz="1600" dirty="0">
                <a:solidFill>
                  <a:schemeClr val="bg1"/>
                </a:solidFill>
                <a:latin typeface="Microsoft YaHei" panose="020B0503020204020204" pitchFamily="34" charset="-122"/>
                <a:ea typeface="Microsoft YaHei" panose="020B0503020204020204" pitchFamily="34" charset="-122"/>
              </a:endParaRPr>
            </a:p>
          </p:txBody>
        </p:sp>
      </p:grpSp>
      <p:grpSp>
        <p:nvGrpSpPr>
          <p:cNvPr id="7191" name="Group 24"/>
          <p:cNvGrpSpPr/>
          <p:nvPr/>
        </p:nvGrpSpPr>
        <p:grpSpPr>
          <a:xfrm>
            <a:off x="4991735" y="1802130"/>
            <a:ext cx="3790950" cy="990600"/>
            <a:chOff x="0" y="0"/>
            <a:chExt cx="3792131" cy="989477"/>
          </a:xfrm>
        </p:grpSpPr>
        <p:grpSp>
          <p:nvGrpSpPr>
            <p:cNvPr id="7192" name="Group 25"/>
            <p:cNvGrpSpPr/>
            <p:nvPr/>
          </p:nvGrpSpPr>
          <p:grpSpPr>
            <a:xfrm>
              <a:off x="552131" y="200619"/>
              <a:ext cx="3240000" cy="788858"/>
              <a:chOff x="0" y="0"/>
              <a:chExt cx="3240000" cy="788858"/>
            </a:xfrm>
          </p:grpSpPr>
          <p:grpSp>
            <p:nvGrpSpPr>
              <p:cNvPr id="7193" name="Group 26"/>
              <p:cNvGrpSpPr/>
              <p:nvPr/>
            </p:nvGrpSpPr>
            <p:grpSpPr>
              <a:xfrm flipV="1">
                <a:off x="0" y="68857"/>
                <a:ext cx="3240000" cy="432000"/>
                <a:chOff x="0" y="0"/>
                <a:chExt cx="5525400" cy="736719"/>
              </a:xfrm>
            </p:grpSpPr>
            <p:sp>
              <p:nvSpPr>
                <p:cNvPr id="7194" name="矩形 105"/>
                <p:cNvSpPr/>
                <p:nvPr/>
              </p:nvSpPr>
              <p:spPr>
                <a:xfrm flipV="1">
                  <a:off x="0" y="845"/>
                  <a:ext cx="4788673" cy="732121"/>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7195" name="直角三角形 106"/>
                <p:cNvSpPr/>
                <p:nvPr/>
              </p:nvSpPr>
              <p:spPr>
                <a:xfrm flipV="1">
                  <a:off x="4788680" y="0"/>
                  <a:ext cx="736720" cy="736719"/>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7196" name="Group 29"/>
              <p:cNvGrpSpPr/>
              <p:nvPr/>
            </p:nvGrpSpPr>
            <p:grpSpPr>
              <a:xfrm>
                <a:off x="0" y="0"/>
                <a:ext cx="3240000" cy="788858"/>
                <a:chOff x="0" y="0"/>
                <a:chExt cx="3240000" cy="788858"/>
              </a:xfrm>
            </p:grpSpPr>
            <p:sp>
              <p:nvSpPr>
                <p:cNvPr id="7197" name="直角三角形 102"/>
                <p:cNvSpPr/>
                <p:nvPr/>
              </p:nvSpPr>
              <p:spPr>
                <a:xfrm rot="5400000" flipV="1">
                  <a:off x="0" y="500858"/>
                  <a:ext cx="288000" cy="288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7198" name="矩形 103"/>
                <p:cNvSpPr/>
                <p:nvPr/>
              </p:nvSpPr>
              <p:spPr>
                <a:xfrm flipH="1">
                  <a:off x="284400" y="501219"/>
                  <a:ext cx="2955600" cy="2844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7199" name="矩形 104"/>
                <p:cNvSpPr/>
                <p:nvPr/>
              </p:nvSpPr>
              <p:spPr>
                <a:xfrm flipH="1">
                  <a:off x="1801" y="0"/>
                  <a:ext cx="284398" cy="72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sp>
          <p:nvSpPr>
            <p:cNvPr id="7200" name="矩形 107"/>
            <p:cNvSpPr/>
            <p:nvPr/>
          </p:nvSpPr>
          <p:spPr>
            <a:xfrm>
              <a:off x="590230" y="331589"/>
              <a:ext cx="2039620" cy="291135"/>
            </a:xfrm>
            <a:prstGeom prst="rect">
              <a:avLst/>
            </a:prstGeom>
            <a:noFill/>
            <a:ln w="9525">
              <a:noFill/>
            </a:ln>
          </p:spPr>
          <p:txBody>
            <a:bodyPr wrap="none" anchor="t" anchorCtr="0">
              <a:spAutoFit/>
            </a:bodyPr>
            <a:p>
              <a:r>
                <a:rPr lang="en-US" altLang="vi-VN" dirty="0">
                  <a:solidFill>
                    <a:schemeClr val="bg1"/>
                  </a:solidFill>
                  <a:latin typeface="Microsoft YaHei" panose="020B0503020204020204" pitchFamily="34" charset="-122"/>
                  <a:ea typeface="Microsoft YaHei" panose="020B0503020204020204" pitchFamily="34" charset="-122"/>
                </a:rPr>
                <a:t>KIẾN THỨC NỀN TẢNG</a:t>
              </a:r>
              <a:endParaRPr lang="en-US" altLang="vi-VN" dirty="0">
                <a:solidFill>
                  <a:schemeClr val="bg1"/>
                </a:solidFill>
                <a:latin typeface="Microsoft YaHei" panose="020B0503020204020204" pitchFamily="34" charset="-122"/>
                <a:ea typeface="Microsoft YaHei" panose="020B0503020204020204" pitchFamily="34" charset="-122"/>
              </a:endParaRPr>
            </a:p>
          </p:txBody>
        </p:sp>
        <p:sp>
          <p:nvSpPr>
            <p:cNvPr id="7202" name="文本框 109"/>
            <p:cNvSpPr txBox="1"/>
            <p:nvPr/>
          </p:nvSpPr>
          <p:spPr>
            <a:xfrm>
              <a:off x="0" y="0"/>
              <a:ext cx="590226" cy="923330"/>
            </a:xfrm>
            <a:prstGeom prst="rect">
              <a:avLst/>
            </a:prstGeom>
            <a:noFill/>
            <a:ln w="9525">
              <a:noFill/>
            </a:ln>
          </p:spPr>
          <p:txBody>
            <a:bodyPr wrap="none" anchor="t" anchorCtr="0">
              <a:spAutoFit/>
            </a:bodyPr>
            <a:p>
              <a:r>
                <a:rPr lang="en-US" altLang="zh-CN" sz="5400" dirty="0">
                  <a:solidFill>
                    <a:srgbClr val="A6A6A6"/>
                  </a:solidFill>
                  <a:latin typeface="Microsoft YaHei" panose="020B0503020204020204" pitchFamily="34" charset="-122"/>
                  <a:ea typeface="Microsoft YaHei" panose="020B0503020204020204" pitchFamily="34" charset="-122"/>
                </a:rPr>
                <a:t>2</a:t>
              </a:r>
              <a:endParaRPr lang="zh-CN" altLang="en-US" sz="5400" dirty="0">
                <a:solidFill>
                  <a:srgbClr val="A6A6A6"/>
                </a:solidFill>
                <a:latin typeface="Microsoft YaHei" panose="020B0503020204020204" pitchFamily="34" charset="-122"/>
                <a:ea typeface="Microsoft YaHei" panose="020B0503020204020204" pitchFamily="34" charset="-122"/>
              </a:endParaRPr>
            </a:p>
          </p:txBody>
        </p:sp>
      </p:grpSp>
      <p:grpSp>
        <p:nvGrpSpPr>
          <p:cNvPr id="2" name="Group 24"/>
          <p:cNvGrpSpPr/>
          <p:nvPr/>
        </p:nvGrpSpPr>
        <p:grpSpPr>
          <a:xfrm>
            <a:off x="474345" y="3829050"/>
            <a:ext cx="3790950" cy="990600"/>
            <a:chOff x="0" y="0"/>
            <a:chExt cx="3792131" cy="989477"/>
          </a:xfrm>
        </p:grpSpPr>
        <p:grpSp>
          <p:nvGrpSpPr>
            <p:cNvPr id="3" name="Group 25"/>
            <p:cNvGrpSpPr/>
            <p:nvPr/>
          </p:nvGrpSpPr>
          <p:grpSpPr>
            <a:xfrm>
              <a:off x="552131" y="200619"/>
              <a:ext cx="3240000" cy="788858"/>
              <a:chOff x="0" y="0"/>
              <a:chExt cx="3240000" cy="788858"/>
            </a:xfrm>
          </p:grpSpPr>
          <p:grpSp>
            <p:nvGrpSpPr>
              <p:cNvPr id="4" name="Group 26"/>
              <p:cNvGrpSpPr/>
              <p:nvPr/>
            </p:nvGrpSpPr>
            <p:grpSpPr>
              <a:xfrm flipV="1">
                <a:off x="0" y="68857"/>
                <a:ext cx="3240000" cy="432000"/>
                <a:chOff x="0" y="0"/>
                <a:chExt cx="5525400" cy="736719"/>
              </a:xfrm>
            </p:grpSpPr>
            <p:sp>
              <p:nvSpPr>
                <p:cNvPr id="5" name="矩形 105"/>
                <p:cNvSpPr/>
                <p:nvPr/>
              </p:nvSpPr>
              <p:spPr>
                <a:xfrm flipV="1">
                  <a:off x="0" y="845"/>
                  <a:ext cx="4788673" cy="732121"/>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 name="直角三角形 106"/>
                <p:cNvSpPr/>
                <p:nvPr/>
              </p:nvSpPr>
              <p:spPr>
                <a:xfrm flipV="1">
                  <a:off x="4788680" y="0"/>
                  <a:ext cx="736720" cy="736719"/>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7" name="Group 29"/>
              <p:cNvGrpSpPr/>
              <p:nvPr/>
            </p:nvGrpSpPr>
            <p:grpSpPr>
              <a:xfrm>
                <a:off x="0" y="0"/>
                <a:ext cx="3240000" cy="788858"/>
                <a:chOff x="0" y="0"/>
                <a:chExt cx="3240000" cy="788858"/>
              </a:xfrm>
            </p:grpSpPr>
            <p:sp>
              <p:nvSpPr>
                <p:cNvPr id="8" name="直角三角形 102"/>
                <p:cNvSpPr/>
                <p:nvPr/>
              </p:nvSpPr>
              <p:spPr>
                <a:xfrm rot="5400000" flipV="1">
                  <a:off x="0" y="500858"/>
                  <a:ext cx="288000" cy="288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 name="矩形 103"/>
                <p:cNvSpPr/>
                <p:nvPr/>
              </p:nvSpPr>
              <p:spPr>
                <a:xfrm flipH="1">
                  <a:off x="284400" y="501219"/>
                  <a:ext cx="2955600" cy="2844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0" name="矩形 104"/>
                <p:cNvSpPr/>
                <p:nvPr/>
              </p:nvSpPr>
              <p:spPr>
                <a:xfrm flipH="1">
                  <a:off x="1801" y="0"/>
                  <a:ext cx="284398" cy="72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sp>
          <p:nvSpPr>
            <p:cNvPr id="11" name="矩形 107"/>
            <p:cNvSpPr/>
            <p:nvPr/>
          </p:nvSpPr>
          <p:spPr>
            <a:xfrm>
              <a:off x="590230" y="331589"/>
              <a:ext cx="695542" cy="291135"/>
            </a:xfrm>
            <a:prstGeom prst="rect">
              <a:avLst/>
            </a:prstGeom>
            <a:noFill/>
            <a:ln w="9525">
              <a:noFill/>
            </a:ln>
          </p:spPr>
          <p:txBody>
            <a:bodyPr wrap="none" anchor="t" anchorCtr="0">
              <a:spAutoFit/>
            </a:bodyPr>
            <a:p>
              <a:r>
                <a:rPr lang="en-US" altLang="vi-VN" dirty="0">
                  <a:solidFill>
                    <a:schemeClr val="bg1"/>
                  </a:solidFill>
                  <a:latin typeface="Microsoft YaHei" panose="020B0503020204020204" pitchFamily="34" charset="-122"/>
                  <a:ea typeface="Microsoft YaHei" panose="020B0503020204020204" pitchFamily="34" charset="-122"/>
                </a:rPr>
                <a:t>DEMO</a:t>
              </a:r>
              <a:endParaRPr lang="en-US" altLang="vi-VN" dirty="0">
                <a:solidFill>
                  <a:schemeClr val="bg1"/>
                </a:solidFill>
                <a:latin typeface="Microsoft YaHei" panose="020B0503020204020204" pitchFamily="34" charset="-122"/>
                <a:ea typeface="Microsoft YaHei" panose="020B0503020204020204" pitchFamily="34" charset="-122"/>
              </a:endParaRPr>
            </a:p>
          </p:txBody>
        </p:sp>
        <p:sp>
          <p:nvSpPr>
            <p:cNvPr id="12" name="文本框 109"/>
            <p:cNvSpPr txBox="1"/>
            <p:nvPr/>
          </p:nvSpPr>
          <p:spPr>
            <a:xfrm>
              <a:off x="0" y="0"/>
              <a:ext cx="585017" cy="920975"/>
            </a:xfrm>
            <a:prstGeom prst="rect">
              <a:avLst/>
            </a:prstGeom>
            <a:noFill/>
            <a:ln w="9525">
              <a:noFill/>
            </a:ln>
          </p:spPr>
          <p:txBody>
            <a:bodyPr wrap="none" anchor="t" anchorCtr="0">
              <a:spAutoFit/>
            </a:bodyPr>
            <a:p>
              <a:r>
                <a:rPr lang="en-US" altLang="zh-CN" sz="5400" dirty="0">
                  <a:solidFill>
                    <a:srgbClr val="A6A6A6"/>
                  </a:solidFill>
                  <a:latin typeface="Microsoft YaHei" panose="020B0503020204020204" pitchFamily="34" charset="-122"/>
                  <a:ea typeface="Microsoft YaHei" panose="020B0503020204020204" pitchFamily="34" charset="-122"/>
                </a:rPr>
                <a:t>5</a:t>
              </a:r>
              <a:endParaRPr lang="en-US" altLang="zh-CN" sz="5400" dirty="0">
                <a:solidFill>
                  <a:srgbClr val="A6A6A6"/>
                </a:solidFill>
                <a:latin typeface="Microsoft YaHei" panose="020B0503020204020204" pitchFamily="34" charset="-122"/>
                <a:ea typeface="Microsoft YaHei" panose="020B0503020204020204" pitchFamily="34" charset="-122"/>
              </a:endParaRPr>
            </a:p>
          </p:txBody>
        </p:sp>
      </p:grpSp>
      <p:grpSp>
        <p:nvGrpSpPr>
          <p:cNvPr id="13" name="Group 36"/>
          <p:cNvGrpSpPr/>
          <p:nvPr/>
        </p:nvGrpSpPr>
        <p:grpSpPr>
          <a:xfrm>
            <a:off x="4953318" y="3185795"/>
            <a:ext cx="3792537" cy="990600"/>
            <a:chOff x="0" y="0"/>
            <a:chExt cx="3792131" cy="989477"/>
          </a:xfrm>
        </p:grpSpPr>
        <p:grpSp>
          <p:nvGrpSpPr>
            <p:cNvPr id="14" name="Group 37"/>
            <p:cNvGrpSpPr/>
            <p:nvPr/>
          </p:nvGrpSpPr>
          <p:grpSpPr>
            <a:xfrm>
              <a:off x="552131" y="200619"/>
              <a:ext cx="3240000" cy="788858"/>
              <a:chOff x="0" y="0"/>
              <a:chExt cx="3240000" cy="788858"/>
            </a:xfrm>
          </p:grpSpPr>
          <p:grpSp>
            <p:nvGrpSpPr>
              <p:cNvPr id="15" name="Group 38"/>
              <p:cNvGrpSpPr/>
              <p:nvPr/>
            </p:nvGrpSpPr>
            <p:grpSpPr>
              <a:xfrm flipV="1">
                <a:off x="0" y="68857"/>
                <a:ext cx="3240000" cy="432000"/>
                <a:chOff x="0" y="0"/>
                <a:chExt cx="5525400" cy="736719"/>
              </a:xfrm>
            </p:grpSpPr>
            <p:sp>
              <p:nvSpPr>
                <p:cNvPr id="16" name="矩形 116"/>
                <p:cNvSpPr/>
                <p:nvPr/>
              </p:nvSpPr>
              <p:spPr>
                <a:xfrm flipV="1">
                  <a:off x="0" y="845"/>
                  <a:ext cx="4788673" cy="732121"/>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7" name="直角三角形 117"/>
                <p:cNvSpPr/>
                <p:nvPr/>
              </p:nvSpPr>
              <p:spPr>
                <a:xfrm flipV="1">
                  <a:off x="4788680" y="0"/>
                  <a:ext cx="736720" cy="736719"/>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18" name="Group 41"/>
              <p:cNvGrpSpPr/>
              <p:nvPr/>
            </p:nvGrpSpPr>
            <p:grpSpPr>
              <a:xfrm>
                <a:off x="0" y="0"/>
                <a:ext cx="3240000" cy="788858"/>
                <a:chOff x="0" y="0"/>
                <a:chExt cx="3240000" cy="788858"/>
              </a:xfrm>
            </p:grpSpPr>
            <p:sp>
              <p:nvSpPr>
                <p:cNvPr id="19" name="直角三角形 113"/>
                <p:cNvSpPr/>
                <p:nvPr/>
              </p:nvSpPr>
              <p:spPr>
                <a:xfrm rot="5400000" flipV="1">
                  <a:off x="0" y="500858"/>
                  <a:ext cx="288000" cy="288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0" name="矩形 114"/>
                <p:cNvSpPr/>
                <p:nvPr/>
              </p:nvSpPr>
              <p:spPr>
                <a:xfrm flipH="1">
                  <a:off x="284400" y="501219"/>
                  <a:ext cx="2955600" cy="2844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1" name="矩形 115"/>
                <p:cNvSpPr/>
                <p:nvPr/>
              </p:nvSpPr>
              <p:spPr>
                <a:xfrm flipH="1">
                  <a:off x="1801" y="0"/>
                  <a:ext cx="284398" cy="72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sp>
          <p:nvSpPr>
            <p:cNvPr id="22" name="矩形 118"/>
            <p:cNvSpPr/>
            <p:nvPr/>
          </p:nvSpPr>
          <p:spPr>
            <a:xfrm>
              <a:off x="590230" y="331589"/>
              <a:ext cx="1408914" cy="291135"/>
            </a:xfrm>
            <a:prstGeom prst="rect">
              <a:avLst/>
            </a:prstGeom>
            <a:noFill/>
            <a:ln w="9525">
              <a:noFill/>
            </a:ln>
          </p:spPr>
          <p:txBody>
            <a:bodyPr wrap="none" anchor="t" anchorCtr="0">
              <a:spAutoFit/>
            </a:bodyPr>
            <a:p>
              <a:r>
                <a:rPr lang="en-US" altLang="vi-VN" dirty="0">
                  <a:solidFill>
                    <a:schemeClr val="bg1"/>
                  </a:solidFill>
                  <a:latin typeface="Microsoft YaHei" panose="020B0503020204020204" pitchFamily="34" charset="-122"/>
                  <a:ea typeface="Microsoft YaHei" panose="020B0503020204020204" pitchFamily="34" charset="-122"/>
                </a:rPr>
                <a:t>THỰC NGHIỆM</a:t>
              </a:r>
              <a:endParaRPr lang="en-US" altLang="vi-VN" dirty="0">
                <a:solidFill>
                  <a:schemeClr val="bg1"/>
                </a:solidFill>
                <a:latin typeface="Microsoft YaHei" panose="020B0503020204020204" pitchFamily="34" charset="-122"/>
                <a:ea typeface="Microsoft YaHei" panose="020B0503020204020204" pitchFamily="34" charset="-122"/>
              </a:endParaRPr>
            </a:p>
          </p:txBody>
        </p:sp>
        <p:sp>
          <p:nvSpPr>
            <p:cNvPr id="23" name="文本框 120"/>
            <p:cNvSpPr txBox="1"/>
            <p:nvPr/>
          </p:nvSpPr>
          <p:spPr>
            <a:xfrm>
              <a:off x="0" y="0"/>
              <a:ext cx="584772" cy="920975"/>
            </a:xfrm>
            <a:prstGeom prst="rect">
              <a:avLst/>
            </a:prstGeom>
            <a:noFill/>
            <a:ln w="9525">
              <a:noFill/>
            </a:ln>
          </p:spPr>
          <p:txBody>
            <a:bodyPr wrap="none" anchor="t" anchorCtr="0">
              <a:spAutoFit/>
            </a:bodyPr>
            <a:p>
              <a:r>
                <a:rPr lang="en-US" altLang="zh-CN" sz="5400" dirty="0">
                  <a:solidFill>
                    <a:srgbClr val="A6A6A6"/>
                  </a:solidFill>
                  <a:latin typeface="Microsoft YaHei" panose="020B0503020204020204" pitchFamily="34" charset="-122"/>
                  <a:ea typeface="Microsoft YaHei" panose="020B0503020204020204" pitchFamily="34" charset="-122"/>
                </a:rPr>
                <a:t>4</a:t>
              </a:r>
              <a:endParaRPr lang="en-US" altLang="zh-CN" sz="5400" dirty="0">
                <a:solidFill>
                  <a:srgbClr val="A6A6A6"/>
                </a:solidFill>
                <a:latin typeface="Microsoft YaHei" panose="020B0503020204020204" pitchFamily="34" charset="-122"/>
                <a:ea typeface="Microsoft YaHei" panose="020B0503020204020204" pitchFamily="34" charset="-122"/>
              </a:endParaRPr>
            </a:p>
          </p:txBody>
        </p:sp>
      </p:grpSp>
      <p:grpSp>
        <p:nvGrpSpPr>
          <p:cNvPr id="24" name="Group 24"/>
          <p:cNvGrpSpPr/>
          <p:nvPr/>
        </p:nvGrpSpPr>
        <p:grpSpPr>
          <a:xfrm>
            <a:off x="474345" y="2394585"/>
            <a:ext cx="3790950" cy="990600"/>
            <a:chOff x="0" y="0"/>
            <a:chExt cx="3792131" cy="989477"/>
          </a:xfrm>
        </p:grpSpPr>
        <p:grpSp>
          <p:nvGrpSpPr>
            <p:cNvPr id="25" name="Group 25"/>
            <p:cNvGrpSpPr/>
            <p:nvPr/>
          </p:nvGrpSpPr>
          <p:grpSpPr>
            <a:xfrm>
              <a:off x="552131" y="200619"/>
              <a:ext cx="3240000" cy="788858"/>
              <a:chOff x="0" y="0"/>
              <a:chExt cx="3240000" cy="788858"/>
            </a:xfrm>
          </p:grpSpPr>
          <p:grpSp>
            <p:nvGrpSpPr>
              <p:cNvPr id="26" name="Group 26"/>
              <p:cNvGrpSpPr/>
              <p:nvPr/>
            </p:nvGrpSpPr>
            <p:grpSpPr>
              <a:xfrm flipV="1">
                <a:off x="0" y="68857"/>
                <a:ext cx="3240000" cy="432000"/>
                <a:chOff x="0" y="0"/>
                <a:chExt cx="5525400" cy="736719"/>
              </a:xfrm>
            </p:grpSpPr>
            <p:sp>
              <p:nvSpPr>
                <p:cNvPr id="27" name="矩形 105"/>
                <p:cNvSpPr/>
                <p:nvPr/>
              </p:nvSpPr>
              <p:spPr>
                <a:xfrm flipV="1">
                  <a:off x="0" y="845"/>
                  <a:ext cx="4788673" cy="732121"/>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8" name="直角三角形 106"/>
                <p:cNvSpPr/>
                <p:nvPr/>
              </p:nvSpPr>
              <p:spPr>
                <a:xfrm flipV="1">
                  <a:off x="4788680" y="0"/>
                  <a:ext cx="736720" cy="736719"/>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29" name="Group 29"/>
              <p:cNvGrpSpPr/>
              <p:nvPr/>
            </p:nvGrpSpPr>
            <p:grpSpPr>
              <a:xfrm>
                <a:off x="0" y="0"/>
                <a:ext cx="3240000" cy="788858"/>
                <a:chOff x="0" y="0"/>
                <a:chExt cx="3240000" cy="788858"/>
              </a:xfrm>
            </p:grpSpPr>
            <p:sp>
              <p:nvSpPr>
                <p:cNvPr id="30" name="直角三角形 102"/>
                <p:cNvSpPr/>
                <p:nvPr/>
              </p:nvSpPr>
              <p:spPr>
                <a:xfrm rot="5400000" flipV="1">
                  <a:off x="0" y="500858"/>
                  <a:ext cx="288000" cy="288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31" name="矩形 103"/>
                <p:cNvSpPr/>
                <p:nvPr/>
              </p:nvSpPr>
              <p:spPr>
                <a:xfrm flipH="1">
                  <a:off x="284400" y="501219"/>
                  <a:ext cx="2955600" cy="2844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32" name="矩形 104"/>
                <p:cNvSpPr/>
                <p:nvPr/>
              </p:nvSpPr>
              <p:spPr>
                <a:xfrm flipH="1">
                  <a:off x="1801" y="0"/>
                  <a:ext cx="284398" cy="72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sp>
          <p:nvSpPr>
            <p:cNvPr id="33" name="矩形 107"/>
            <p:cNvSpPr/>
            <p:nvPr/>
          </p:nvSpPr>
          <p:spPr>
            <a:xfrm>
              <a:off x="590230" y="331589"/>
              <a:ext cx="2213664" cy="291135"/>
            </a:xfrm>
            <a:prstGeom prst="rect">
              <a:avLst/>
            </a:prstGeom>
            <a:noFill/>
            <a:ln w="9525">
              <a:noFill/>
            </a:ln>
          </p:spPr>
          <p:txBody>
            <a:bodyPr wrap="none" anchor="t" anchorCtr="0">
              <a:spAutoFit/>
            </a:bodyPr>
            <a:p>
              <a:r>
                <a:rPr lang="en-US" altLang="vi-VN" dirty="0">
                  <a:solidFill>
                    <a:schemeClr val="bg1"/>
                  </a:solidFill>
                  <a:latin typeface="Microsoft YaHei" panose="020B0503020204020204" pitchFamily="34" charset="-122"/>
                  <a:ea typeface="Microsoft YaHei" panose="020B0503020204020204" pitchFamily="34" charset="-122"/>
                </a:rPr>
                <a:t>PHƯƠNG PHÁP ĐỀ XUẤT</a:t>
              </a:r>
              <a:endParaRPr lang="en-US" altLang="vi-VN" dirty="0">
                <a:solidFill>
                  <a:schemeClr val="bg1"/>
                </a:solidFill>
                <a:latin typeface="Microsoft YaHei" panose="020B0503020204020204" pitchFamily="34" charset="-122"/>
                <a:ea typeface="Microsoft YaHei" panose="020B0503020204020204" pitchFamily="34" charset="-122"/>
              </a:endParaRPr>
            </a:p>
          </p:txBody>
        </p:sp>
        <p:sp>
          <p:nvSpPr>
            <p:cNvPr id="34" name="文本框 109"/>
            <p:cNvSpPr txBox="1"/>
            <p:nvPr/>
          </p:nvSpPr>
          <p:spPr>
            <a:xfrm>
              <a:off x="0" y="0"/>
              <a:ext cx="585017" cy="920975"/>
            </a:xfrm>
            <a:prstGeom prst="rect">
              <a:avLst/>
            </a:prstGeom>
            <a:noFill/>
            <a:ln w="9525">
              <a:noFill/>
            </a:ln>
          </p:spPr>
          <p:txBody>
            <a:bodyPr wrap="none" anchor="t" anchorCtr="0">
              <a:spAutoFit/>
            </a:bodyPr>
            <a:p>
              <a:r>
                <a:rPr lang="en-US" altLang="zh-CN" sz="5400" dirty="0">
                  <a:solidFill>
                    <a:srgbClr val="A6A6A6"/>
                  </a:solidFill>
                  <a:latin typeface="Microsoft YaHei" panose="020B0503020204020204" pitchFamily="34" charset="-122"/>
                  <a:ea typeface="Microsoft YaHei" panose="020B0503020204020204" pitchFamily="34" charset="-122"/>
                </a:rPr>
                <a:t>3</a:t>
              </a:r>
              <a:endParaRPr lang="en-US" altLang="zh-CN" sz="5400" dirty="0">
                <a:solidFill>
                  <a:srgbClr val="A6A6A6"/>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矩形 8"/>
          <p:cNvSpPr/>
          <p:nvPr/>
        </p:nvSpPr>
        <p:spPr>
          <a:xfrm flipH="1">
            <a:off x="2809875" y="0"/>
            <a:ext cx="576263" cy="2335213"/>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8194" name="文本框 14"/>
          <p:cNvSpPr txBox="1"/>
          <p:nvPr/>
        </p:nvSpPr>
        <p:spPr>
          <a:xfrm>
            <a:off x="1830388" y="230188"/>
            <a:ext cx="906462" cy="1570037"/>
          </a:xfrm>
          <a:prstGeom prst="rect">
            <a:avLst/>
          </a:prstGeom>
          <a:noFill/>
          <a:ln w="9525">
            <a:noFill/>
          </a:ln>
        </p:spPr>
        <p:txBody>
          <a:bodyPr wrap="none" anchor="t" anchorCtr="0">
            <a:spAutoFit/>
          </a:bodyPr>
          <a:p>
            <a:r>
              <a:rPr lang="en-US" altLang="zh-CN" sz="9600" dirty="0">
                <a:solidFill>
                  <a:srgbClr val="A6A6A6"/>
                </a:solidFill>
                <a:latin typeface="Microsoft YaHei" panose="020B0503020204020204" pitchFamily="34" charset="-122"/>
                <a:ea typeface="Microsoft YaHei" panose="020B0503020204020204" pitchFamily="34" charset="-122"/>
              </a:rPr>
              <a:t>1</a:t>
            </a:r>
            <a:endParaRPr lang="zh-CN" altLang="en-US" sz="9600" dirty="0">
              <a:solidFill>
                <a:srgbClr val="A6A6A6"/>
              </a:solidFill>
              <a:latin typeface="Microsoft YaHei" panose="020B0503020204020204" pitchFamily="34" charset="-122"/>
              <a:ea typeface="Microsoft YaHei" panose="020B0503020204020204" pitchFamily="34" charset="-122"/>
            </a:endParaRPr>
          </a:p>
        </p:txBody>
      </p:sp>
      <p:sp>
        <p:nvSpPr>
          <p:cNvPr id="8195" name="矩形 3"/>
          <p:cNvSpPr/>
          <p:nvPr/>
        </p:nvSpPr>
        <p:spPr>
          <a:xfrm>
            <a:off x="857250" y="2335213"/>
            <a:ext cx="900113" cy="2808287"/>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8196" name="Group 5"/>
          <p:cNvGrpSpPr/>
          <p:nvPr/>
        </p:nvGrpSpPr>
        <p:grpSpPr>
          <a:xfrm>
            <a:off x="857250" y="1431925"/>
            <a:ext cx="8286750" cy="901700"/>
            <a:chOff x="0" y="0"/>
            <a:chExt cx="8286663" cy="902064"/>
          </a:xfrm>
        </p:grpSpPr>
        <p:grpSp>
          <p:nvGrpSpPr>
            <p:cNvPr id="8197" name="Group 6"/>
            <p:cNvGrpSpPr/>
            <p:nvPr/>
          </p:nvGrpSpPr>
          <p:grpSpPr>
            <a:xfrm>
              <a:off x="0" y="0"/>
              <a:ext cx="8286663" cy="902064"/>
              <a:chOff x="0" y="0"/>
              <a:chExt cx="8286663" cy="902064"/>
            </a:xfrm>
          </p:grpSpPr>
          <p:sp>
            <p:nvSpPr>
              <p:cNvPr id="8198" name="矩形 4"/>
              <p:cNvSpPr/>
              <p:nvPr/>
            </p:nvSpPr>
            <p:spPr>
              <a:xfrm>
                <a:off x="900001" y="2064"/>
                <a:ext cx="7386662" cy="90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8199" name="直角三角形 5"/>
              <p:cNvSpPr/>
              <p:nvPr/>
            </p:nvSpPr>
            <p:spPr>
              <a:xfrm rot="-5400000">
                <a:off x="0" y="0"/>
                <a:ext cx="900000" cy="90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8200" name="矩形 6"/>
            <p:cNvSpPr/>
            <p:nvPr/>
          </p:nvSpPr>
          <p:spPr>
            <a:xfrm>
              <a:off x="1108720" y="157611"/>
              <a:ext cx="2546323" cy="583801"/>
            </a:xfrm>
            <a:prstGeom prst="rect">
              <a:avLst/>
            </a:prstGeom>
            <a:noFill/>
            <a:ln w="9525">
              <a:noFill/>
            </a:ln>
          </p:spPr>
          <p:txBody>
            <a:bodyPr wrap="none" anchor="t" anchorCtr="0">
              <a:spAutoFit/>
            </a:bodyPr>
            <a:p>
              <a:r>
                <a:rPr lang="en-US" altLang="vi-VN" sz="3200" b="1" dirty="0">
                  <a:solidFill>
                    <a:schemeClr val="bg1"/>
                  </a:solidFill>
                  <a:latin typeface="Microsoft YaHei" panose="020B0503020204020204" pitchFamily="34" charset="-122"/>
                  <a:ea typeface="Microsoft YaHei" panose="020B0503020204020204" pitchFamily="34" charset="-122"/>
                </a:rPr>
                <a:t>GIỚI THIỆU</a:t>
              </a:r>
              <a:endParaRPr lang="en-US" altLang="vi-VN" sz="3200" b="1" dirty="0">
                <a:solidFill>
                  <a:schemeClr val="bg1"/>
                </a:solidFill>
                <a:latin typeface="Microsoft YaHei" panose="020B0503020204020204" pitchFamily="34" charset="-122"/>
                <a:ea typeface="Microsoft YaHei" panose="020B0503020204020204" pitchFamily="34" charset="-122"/>
              </a:endParaRPr>
            </a:p>
          </p:txBody>
        </p:sp>
      </p:grpSp>
      <p:grpSp>
        <p:nvGrpSpPr>
          <p:cNvPr id="8201" name="Group 10"/>
          <p:cNvGrpSpPr/>
          <p:nvPr/>
        </p:nvGrpSpPr>
        <p:grpSpPr>
          <a:xfrm>
            <a:off x="0" y="2328863"/>
            <a:ext cx="3386138" cy="577850"/>
            <a:chOff x="0" y="0"/>
            <a:chExt cx="3385877" cy="578062"/>
          </a:xfrm>
        </p:grpSpPr>
        <p:sp>
          <p:nvSpPr>
            <p:cNvPr id="8202" name="直角三角形 7"/>
            <p:cNvSpPr/>
            <p:nvPr/>
          </p:nvSpPr>
          <p:spPr>
            <a:xfrm rot="-10800000" flipH="1">
              <a:off x="2809877" y="2062"/>
              <a:ext cx="576000" cy="576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8203" name="矩形 9"/>
            <p:cNvSpPr/>
            <p:nvPr/>
          </p:nvSpPr>
          <p:spPr>
            <a:xfrm flipH="1">
              <a:off x="0" y="0"/>
              <a:ext cx="2809876" cy="576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9245" name="矩形 149"/>
          <p:cNvSpPr/>
          <p:nvPr/>
        </p:nvSpPr>
        <p:spPr>
          <a:xfrm>
            <a:off x="1965960" y="3060700"/>
            <a:ext cx="6997065" cy="1913255"/>
          </a:xfrm>
          <a:prstGeom prst="rect">
            <a:avLst/>
          </a:prstGeom>
          <a:noFill/>
          <a:ln w="9525">
            <a:noFill/>
          </a:ln>
        </p:spPr>
        <p:txBody>
          <a:bodyPr wrap="square" anchor="t" anchorCtr="0">
            <a:noAutofit/>
          </a:bodyPr>
          <a:p>
            <a:pPr algn="just">
              <a:lnSpc>
                <a:spcPct val="150000"/>
              </a:lnSpc>
            </a:pPr>
            <a:r>
              <a:rPr lang="en-US" altLang="zh-CN" sz="1000" dirty="0">
                <a:latin typeface="Microsoft YaHei" panose="020B0503020204020204" pitchFamily="34" charset="-122"/>
                <a:ea typeface="Microsoft YaHei" panose="020B0503020204020204" pitchFamily="34" charset="-122"/>
              </a:rPr>
              <a:t>Đề tài của nhóm chúng tôi mang tên “Hệ thống nhận diện tiếng nói dân tộc”. Để thực hiện được việc nhận diện tiếng nói dân tộc, trước tiên phải xây dựng một hệ thống nhận dạng tiếng nói tự động (Automatic Speech Recognition - ASR), đây là hệ thống có khả năng chuyển đổi chuỗi âm thanh thành chuỗi từ ngữ. Việc xây dựng một hệ thống nhận dạng tiếng nói đòi hỏi nhóm phát triển phải am hiểu các kỹ thuật, lý thuyết từ nhiều kiến thức khác nhau như: học máy, trí tuệ nhân tạo, lý thuyết xác suất thống kê, âm học - vật lý,… Trên thế giới đã có nhiều nhóm nghiên cứu phát triển thành công hệ nhận dạng tiếng nói cho các ngôn ngữ lớn như: tiếng Anh, tiếng Trung Quốc, tiếng Nhật,… nhưng giải pháp nhận diện cho tiếng Việt đặc biệt là tiếng nói dân tộc thiểu số tại Việt Nam vẫn còn rất nhiều hạn chế.</a:t>
            </a:r>
            <a:endParaRPr lang="en-US" altLang="zh-CN" sz="1000" dirty="0">
              <a:latin typeface="Microsoft YaHei" panose="020B0503020204020204" pitchFamily="34" charset="-122"/>
              <a:ea typeface="Microsoft YaHei" panose="020B0503020204020204" pitchFamily="34" charset="-122"/>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217" name="Group 2"/>
          <p:cNvGrpSpPr/>
          <p:nvPr/>
        </p:nvGrpSpPr>
        <p:grpSpPr>
          <a:xfrm>
            <a:off x="0" y="3836988"/>
            <a:ext cx="9144000" cy="1077912"/>
            <a:chOff x="0" y="0"/>
            <a:chExt cx="9144000" cy="1077876"/>
          </a:xfrm>
        </p:grpSpPr>
        <p:grpSp>
          <p:nvGrpSpPr>
            <p:cNvPr id="9218" name="Group 3"/>
            <p:cNvGrpSpPr/>
            <p:nvPr/>
          </p:nvGrpSpPr>
          <p:grpSpPr>
            <a:xfrm>
              <a:off x="0" y="539999"/>
              <a:ext cx="2502576" cy="537877"/>
              <a:chOff x="0" y="0"/>
              <a:chExt cx="2502576" cy="537877"/>
            </a:xfrm>
          </p:grpSpPr>
          <p:sp>
            <p:nvSpPr>
              <p:cNvPr id="9219" name="矩形 120"/>
              <p:cNvSpPr/>
              <p:nvPr/>
            </p:nvSpPr>
            <p:spPr>
              <a:xfrm flipH="1">
                <a:off x="0" y="0"/>
                <a:ext cx="2142576" cy="36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0" name="直角三角形 121"/>
              <p:cNvSpPr/>
              <p:nvPr/>
            </p:nvSpPr>
            <p:spPr>
              <a:xfrm flipV="1">
                <a:off x="2142576" y="259"/>
                <a:ext cx="360000" cy="36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1" name="矩形 122"/>
              <p:cNvSpPr/>
              <p:nvPr/>
            </p:nvSpPr>
            <p:spPr>
              <a:xfrm>
                <a:off x="1" y="357878"/>
                <a:ext cx="1967341" cy="179999"/>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2" name="直角三角形 123"/>
              <p:cNvSpPr/>
              <p:nvPr/>
            </p:nvSpPr>
            <p:spPr>
              <a:xfrm flipV="1">
                <a:off x="1967340" y="357877"/>
                <a:ext cx="180000" cy="18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9223" name="Group 8"/>
            <p:cNvGrpSpPr/>
            <p:nvPr/>
          </p:nvGrpSpPr>
          <p:grpSpPr>
            <a:xfrm>
              <a:off x="1960194" y="0"/>
              <a:ext cx="7183806" cy="540000"/>
              <a:chOff x="0" y="0"/>
              <a:chExt cx="7183806" cy="540000"/>
            </a:xfrm>
          </p:grpSpPr>
          <p:grpSp>
            <p:nvGrpSpPr>
              <p:cNvPr id="9224" name="Group 9"/>
              <p:cNvGrpSpPr/>
              <p:nvPr/>
            </p:nvGrpSpPr>
            <p:grpSpPr>
              <a:xfrm>
                <a:off x="0" y="0"/>
                <a:ext cx="7183806" cy="540000"/>
                <a:chOff x="0" y="0"/>
                <a:chExt cx="7183806" cy="540000"/>
              </a:xfrm>
            </p:grpSpPr>
            <p:sp>
              <p:nvSpPr>
                <p:cNvPr id="9225" name="矩形 116"/>
                <p:cNvSpPr/>
                <p:nvPr/>
              </p:nvSpPr>
              <p:spPr>
                <a:xfrm flipH="1">
                  <a:off x="539999" y="2122"/>
                  <a:ext cx="6643807" cy="36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6" name="矩形 117"/>
                <p:cNvSpPr/>
                <p:nvPr/>
              </p:nvSpPr>
              <p:spPr>
                <a:xfrm>
                  <a:off x="180000" y="360000"/>
                  <a:ext cx="7003806" cy="179999"/>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7" name="直角三角形 118"/>
                <p:cNvSpPr/>
                <p:nvPr/>
              </p:nvSpPr>
              <p:spPr>
                <a:xfrm rot="-10800000" flipV="1">
                  <a:off x="179998" y="0"/>
                  <a:ext cx="360000" cy="36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8" name="直角三角形 119"/>
                <p:cNvSpPr/>
                <p:nvPr/>
              </p:nvSpPr>
              <p:spPr>
                <a:xfrm rot="-10800000" flipV="1">
                  <a:off x="0" y="360000"/>
                  <a:ext cx="180000" cy="18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9229" name="矩形 124"/>
              <p:cNvSpPr/>
              <p:nvPr/>
            </p:nvSpPr>
            <p:spPr>
              <a:xfrm flipH="1">
                <a:off x="4112667" y="26112"/>
                <a:ext cx="3037840" cy="306695"/>
              </a:xfrm>
              <a:prstGeom prst="rect">
                <a:avLst/>
              </a:prstGeom>
              <a:noFill/>
              <a:ln w="9525">
                <a:noFill/>
              </a:ln>
            </p:spPr>
            <p:txBody>
              <a:bodyPr wrap="none" anchor="t" anchorCtr="0">
                <a:spAutoFit/>
              </a:bodyPr>
              <a:p>
                <a:r>
                  <a:rPr lang="en-US" altLang="vi-VN" sz="1400" dirty="0">
                    <a:solidFill>
                      <a:schemeClr val="bg1"/>
                    </a:solidFill>
                    <a:latin typeface="Microsoft YaHei" panose="020B0503020204020204" pitchFamily="34" charset="-122"/>
                    <a:ea typeface="Microsoft YaHei" panose="020B0503020204020204" pitchFamily="34" charset="-122"/>
                  </a:rPr>
                  <a:t>DỰ ÁN CÔNG NGHỆ THÔNG TIN</a:t>
                </a:r>
                <a:endParaRPr lang="en-US" altLang="vi-VN" sz="1400" dirty="0">
                  <a:solidFill>
                    <a:schemeClr val="bg1"/>
                  </a:solidFill>
                  <a:latin typeface="Microsoft YaHei" panose="020B0503020204020204" pitchFamily="34" charset="-122"/>
                  <a:ea typeface="Microsoft YaHei" panose="020B0503020204020204" pitchFamily="34" charset="-122"/>
                </a:endParaRPr>
              </a:p>
            </p:txBody>
          </p:sp>
        </p:grpSp>
      </p:grpSp>
      <p:grpSp>
        <p:nvGrpSpPr>
          <p:cNvPr id="9230" name="Group 15"/>
          <p:cNvGrpSpPr/>
          <p:nvPr/>
        </p:nvGrpSpPr>
        <p:grpSpPr>
          <a:xfrm>
            <a:off x="2205038" y="482600"/>
            <a:ext cx="1331912" cy="1328738"/>
            <a:chOff x="0" y="0"/>
            <a:chExt cx="1332163" cy="1328246"/>
          </a:xfrm>
        </p:grpSpPr>
        <p:grpSp>
          <p:nvGrpSpPr>
            <p:cNvPr id="9231" name="Group 16"/>
            <p:cNvGrpSpPr/>
            <p:nvPr/>
          </p:nvGrpSpPr>
          <p:grpSpPr>
            <a:xfrm>
              <a:off x="0" y="0"/>
              <a:ext cx="1332163" cy="1328246"/>
              <a:chOff x="0" y="0"/>
              <a:chExt cx="1332163" cy="1328246"/>
            </a:xfrm>
          </p:grpSpPr>
          <p:sp>
            <p:nvSpPr>
              <p:cNvPr id="9232" name="任意多边形 137"/>
              <p:cNvSpPr/>
              <p:nvPr/>
            </p:nvSpPr>
            <p:spPr>
              <a:xfrm>
                <a:off x="0" y="0"/>
                <a:ext cx="1332163" cy="1328246"/>
              </a:xfrm>
              <a:custGeom>
                <a:avLst/>
                <a:gdLst/>
                <a:ahLst/>
                <a:cxnLst>
                  <a:cxn ang="0">
                    <a:pos x="985585" y="158021"/>
                  </a:cxn>
                  <a:cxn ang="0">
                    <a:pos x="1085850" y="152432"/>
                  </a:cxn>
                  <a:cxn ang="0">
                    <a:pos x="1186115" y="158021"/>
                  </a:cxn>
                  <a:cxn ang="0">
                    <a:pos x="1432767" y="48065"/>
                  </a:cxn>
                  <a:cxn ang="0">
                    <a:pos x="1447936" y="225534"/>
                  </a:cxn>
                  <a:cxn ang="0">
                    <a:pos x="1576916" y="293662"/>
                  </a:cxn>
                  <a:cxn ang="0">
                    <a:pos x="1847304" y="301043"/>
                  </a:cxn>
                  <a:cxn ang="0">
                    <a:pos x="1857208" y="562560"/>
                  </a:cxn>
                  <a:cxn ang="0">
                    <a:pos x="2017308" y="514220"/>
                  </a:cxn>
                  <a:cxn ang="0">
                    <a:pos x="1964503" y="779392"/>
                  </a:cxn>
                  <a:cxn ang="0">
                    <a:pos x="1997177" y="895185"/>
                  </a:cxn>
                  <a:cxn ang="0">
                    <a:pos x="2171700" y="974658"/>
                  </a:cxn>
                  <a:cxn ang="0">
                    <a:pos x="2009306" y="1190658"/>
                  </a:cxn>
                  <a:cxn ang="0">
                    <a:pos x="1974255" y="1359279"/>
                  </a:cxn>
                  <a:cxn ang="0">
                    <a:pos x="2111027" y="1456486"/>
                  </a:cxn>
                  <a:cxn ang="0">
                    <a:pos x="1870726" y="1580505"/>
                  </a:cxn>
                  <a:cxn ang="0">
                    <a:pos x="1746122" y="1737394"/>
                  </a:cxn>
                  <a:cxn ang="0">
                    <a:pos x="1678429" y="1998947"/>
                  </a:cxn>
                  <a:cxn ang="0">
                    <a:pos x="1529251" y="1900611"/>
                  </a:cxn>
                  <a:cxn ang="0">
                    <a:pos x="1396554" y="1958589"/>
                  </a:cxn>
                  <a:cxn ang="0">
                    <a:pos x="1222182" y="2165316"/>
                  </a:cxn>
                  <a:cxn ang="0">
                    <a:pos x="1180960" y="2008081"/>
                  </a:cxn>
                  <a:cxn ang="0">
                    <a:pos x="990740" y="2008081"/>
                  </a:cxn>
                  <a:cxn ang="0">
                    <a:pos x="949518" y="2165316"/>
                  </a:cxn>
                  <a:cxn ang="0">
                    <a:pos x="775148" y="1958589"/>
                  </a:cxn>
                  <a:cxn ang="0">
                    <a:pos x="642449" y="1900611"/>
                  </a:cxn>
                  <a:cxn ang="0">
                    <a:pos x="493272" y="1998947"/>
                  </a:cxn>
                  <a:cxn ang="0">
                    <a:pos x="425578" y="1737394"/>
                  </a:cxn>
                  <a:cxn ang="0">
                    <a:pos x="300974" y="1580506"/>
                  </a:cxn>
                  <a:cxn ang="0">
                    <a:pos x="60674" y="1456486"/>
                  </a:cxn>
                  <a:cxn ang="0">
                    <a:pos x="197445" y="1359279"/>
                  </a:cxn>
                  <a:cxn ang="0">
                    <a:pos x="162394" y="1190658"/>
                  </a:cxn>
                  <a:cxn ang="0">
                    <a:pos x="0" y="974658"/>
                  </a:cxn>
                  <a:cxn ang="0">
                    <a:pos x="174523" y="895185"/>
                  </a:cxn>
                  <a:cxn ang="0">
                    <a:pos x="207197" y="779392"/>
                  </a:cxn>
                  <a:cxn ang="0">
                    <a:pos x="154392" y="514221"/>
                  </a:cxn>
                  <a:cxn ang="0">
                    <a:pos x="314492" y="562560"/>
                  </a:cxn>
                  <a:cxn ang="0">
                    <a:pos x="324396" y="301043"/>
                  </a:cxn>
                  <a:cxn ang="0">
                    <a:pos x="594784" y="293662"/>
                  </a:cxn>
                  <a:cxn ang="0">
                    <a:pos x="723764" y="225534"/>
                  </a:cxn>
                  <a:cxn ang="0">
                    <a:pos x="738933" y="48065"/>
                  </a:cxn>
                </a:cxnLst>
                <a:pathLst>
                  <a:path w="2171700" h="2165316">
                    <a:moveTo>
                      <a:pt x="949518" y="0"/>
                    </a:moveTo>
                    <a:lnTo>
                      <a:pt x="985585" y="158021"/>
                    </a:lnTo>
                    <a:lnTo>
                      <a:pt x="990740" y="157235"/>
                    </a:lnTo>
                    <a:cubicBezTo>
                      <a:pt x="1022011" y="154059"/>
                      <a:pt x="1053741" y="152432"/>
                      <a:pt x="1085850" y="152432"/>
                    </a:cubicBezTo>
                    <a:cubicBezTo>
                      <a:pt x="1117960" y="152432"/>
                      <a:pt x="1149689" y="154059"/>
                      <a:pt x="1180960" y="157235"/>
                    </a:cubicBezTo>
                    <a:lnTo>
                      <a:pt x="1186115" y="158021"/>
                    </a:lnTo>
                    <a:lnTo>
                      <a:pt x="1222182" y="0"/>
                    </a:lnTo>
                    <a:lnTo>
                      <a:pt x="1432767" y="48065"/>
                    </a:lnTo>
                    <a:lnTo>
                      <a:pt x="1396554" y="206728"/>
                    </a:lnTo>
                    <a:lnTo>
                      <a:pt x="1447936" y="225534"/>
                    </a:lnTo>
                    <a:cubicBezTo>
                      <a:pt x="1475759" y="237302"/>
                      <a:pt x="1502890" y="250385"/>
                      <a:pt x="1529251" y="264705"/>
                    </a:cubicBezTo>
                    <a:lnTo>
                      <a:pt x="1576916" y="293662"/>
                    </a:lnTo>
                    <a:lnTo>
                      <a:pt x="1678429" y="166369"/>
                    </a:lnTo>
                    <a:lnTo>
                      <a:pt x="1847304" y="301043"/>
                    </a:lnTo>
                    <a:lnTo>
                      <a:pt x="1746122" y="427922"/>
                    </a:lnTo>
                    <a:lnTo>
                      <a:pt x="1857208" y="562560"/>
                    </a:lnTo>
                    <a:lnTo>
                      <a:pt x="1870726" y="584811"/>
                    </a:lnTo>
                    <a:lnTo>
                      <a:pt x="2017308" y="514220"/>
                    </a:lnTo>
                    <a:lnTo>
                      <a:pt x="2111027" y="708830"/>
                    </a:lnTo>
                    <a:lnTo>
                      <a:pt x="1964503" y="779392"/>
                    </a:lnTo>
                    <a:lnTo>
                      <a:pt x="1974255" y="806037"/>
                    </a:lnTo>
                    <a:cubicBezTo>
                      <a:pt x="1983315" y="835165"/>
                      <a:pt x="1990982" y="864907"/>
                      <a:pt x="1997177" y="895185"/>
                    </a:cubicBezTo>
                    <a:lnTo>
                      <a:pt x="2009306" y="974658"/>
                    </a:lnTo>
                    <a:lnTo>
                      <a:pt x="2171700" y="974658"/>
                    </a:lnTo>
                    <a:lnTo>
                      <a:pt x="2171700" y="1190658"/>
                    </a:lnTo>
                    <a:lnTo>
                      <a:pt x="2009306" y="1190658"/>
                    </a:lnTo>
                    <a:lnTo>
                      <a:pt x="1997177" y="1270131"/>
                    </a:lnTo>
                    <a:cubicBezTo>
                      <a:pt x="1990982" y="1300409"/>
                      <a:pt x="1983315" y="1330151"/>
                      <a:pt x="1974255" y="1359279"/>
                    </a:cubicBezTo>
                    <a:lnTo>
                      <a:pt x="1964503" y="1385924"/>
                    </a:lnTo>
                    <a:lnTo>
                      <a:pt x="2111027" y="1456486"/>
                    </a:lnTo>
                    <a:lnTo>
                      <a:pt x="2017308" y="1651095"/>
                    </a:lnTo>
                    <a:lnTo>
                      <a:pt x="1870726" y="1580505"/>
                    </a:lnTo>
                    <a:lnTo>
                      <a:pt x="1857208" y="1602756"/>
                    </a:lnTo>
                    <a:lnTo>
                      <a:pt x="1746122" y="1737394"/>
                    </a:lnTo>
                    <a:lnTo>
                      <a:pt x="1847304" y="1864273"/>
                    </a:lnTo>
                    <a:lnTo>
                      <a:pt x="1678429" y="1998947"/>
                    </a:lnTo>
                    <a:lnTo>
                      <a:pt x="1576916" y="1871654"/>
                    </a:lnTo>
                    <a:lnTo>
                      <a:pt x="1529251" y="1900611"/>
                    </a:lnTo>
                    <a:cubicBezTo>
                      <a:pt x="1502890" y="1914931"/>
                      <a:pt x="1475759" y="1928014"/>
                      <a:pt x="1447936" y="1939782"/>
                    </a:cubicBezTo>
                    <a:lnTo>
                      <a:pt x="1396554" y="1958589"/>
                    </a:lnTo>
                    <a:lnTo>
                      <a:pt x="1432767" y="2117251"/>
                    </a:lnTo>
                    <a:lnTo>
                      <a:pt x="1222182" y="2165316"/>
                    </a:lnTo>
                    <a:lnTo>
                      <a:pt x="1186115" y="2007295"/>
                    </a:lnTo>
                    <a:lnTo>
                      <a:pt x="1180960" y="2008081"/>
                    </a:lnTo>
                    <a:cubicBezTo>
                      <a:pt x="1149689" y="2011257"/>
                      <a:pt x="1117960" y="2012884"/>
                      <a:pt x="1085850" y="2012884"/>
                    </a:cubicBezTo>
                    <a:cubicBezTo>
                      <a:pt x="1053741" y="2012884"/>
                      <a:pt x="1022011" y="2011257"/>
                      <a:pt x="990740" y="2008081"/>
                    </a:cubicBezTo>
                    <a:lnTo>
                      <a:pt x="985585" y="2007295"/>
                    </a:lnTo>
                    <a:lnTo>
                      <a:pt x="949518" y="2165316"/>
                    </a:lnTo>
                    <a:lnTo>
                      <a:pt x="738934" y="2117251"/>
                    </a:lnTo>
                    <a:lnTo>
                      <a:pt x="775148" y="1958589"/>
                    </a:lnTo>
                    <a:lnTo>
                      <a:pt x="723764" y="1939782"/>
                    </a:lnTo>
                    <a:cubicBezTo>
                      <a:pt x="695941" y="1928014"/>
                      <a:pt x="668810" y="1914931"/>
                      <a:pt x="642449" y="1900611"/>
                    </a:cubicBezTo>
                    <a:lnTo>
                      <a:pt x="594785" y="1871654"/>
                    </a:lnTo>
                    <a:lnTo>
                      <a:pt x="493272" y="1998947"/>
                    </a:lnTo>
                    <a:lnTo>
                      <a:pt x="324396" y="1864273"/>
                    </a:lnTo>
                    <a:lnTo>
                      <a:pt x="425578" y="1737394"/>
                    </a:lnTo>
                    <a:lnTo>
                      <a:pt x="314492" y="1602756"/>
                    </a:lnTo>
                    <a:lnTo>
                      <a:pt x="300974" y="1580506"/>
                    </a:lnTo>
                    <a:lnTo>
                      <a:pt x="154393" y="1651096"/>
                    </a:lnTo>
                    <a:lnTo>
                      <a:pt x="60674" y="1456486"/>
                    </a:lnTo>
                    <a:lnTo>
                      <a:pt x="207197" y="1385924"/>
                    </a:lnTo>
                    <a:lnTo>
                      <a:pt x="197445" y="1359279"/>
                    </a:lnTo>
                    <a:cubicBezTo>
                      <a:pt x="188385" y="1330151"/>
                      <a:pt x="180719" y="1300409"/>
                      <a:pt x="174523" y="1270131"/>
                    </a:cubicBezTo>
                    <a:lnTo>
                      <a:pt x="162394" y="1190658"/>
                    </a:lnTo>
                    <a:lnTo>
                      <a:pt x="0" y="1190658"/>
                    </a:lnTo>
                    <a:lnTo>
                      <a:pt x="0" y="974658"/>
                    </a:lnTo>
                    <a:lnTo>
                      <a:pt x="162394" y="974658"/>
                    </a:lnTo>
                    <a:lnTo>
                      <a:pt x="174523" y="895185"/>
                    </a:lnTo>
                    <a:cubicBezTo>
                      <a:pt x="180719" y="864907"/>
                      <a:pt x="188385" y="835165"/>
                      <a:pt x="197445" y="806037"/>
                    </a:cubicBezTo>
                    <a:lnTo>
                      <a:pt x="207197" y="779392"/>
                    </a:lnTo>
                    <a:lnTo>
                      <a:pt x="60674" y="708830"/>
                    </a:lnTo>
                    <a:lnTo>
                      <a:pt x="154392" y="514221"/>
                    </a:lnTo>
                    <a:lnTo>
                      <a:pt x="300974" y="584811"/>
                    </a:lnTo>
                    <a:lnTo>
                      <a:pt x="314492" y="562560"/>
                    </a:lnTo>
                    <a:lnTo>
                      <a:pt x="425578" y="427922"/>
                    </a:lnTo>
                    <a:lnTo>
                      <a:pt x="324396" y="301043"/>
                    </a:lnTo>
                    <a:lnTo>
                      <a:pt x="493271" y="166369"/>
                    </a:lnTo>
                    <a:lnTo>
                      <a:pt x="594784" y="293662"/>
                    </a:lnTo>
                    <a:lnTo>
                      <a:pt x="642449" y="264705"/>
                    </a:lnTo>
                    <a:cubicBezTo>
                      <a:pt x="668810" y="250385"/>
                      <a:pt x="695941" y="237302"/>
                      <a:pt x="723764" y="225534"/>
                    </a:cubicBezTo>
                    <a:lnTo>
                      <a:pt x="775147" y="206727"/>
                    </a:lnTo>
                    <a:lnTo>
                      <a:pt x="738933" y="48065"/>
                    </a:lnTo>
                    <a:lnTo>
                      <a:pt x="949518" y="0"/>
                    </a:lnTo>
                    <a:close/>
                  </a:path>
                </a:pathLst>
              </a:custGeom>
              <a:solidFill>
                <a:srgbClr val="FFC000"/>
              </a:solidFill>
              <a:ln w="9525">
                <a:noFill/>
              </a:ln>
            </p:spPr>
            <p:txBody>
              <a:bodyPr/>
              <a:p>
                <a:endParaRPr lang="en-US"/>
              </a:p>
            </p:txBody>
          </p:sp>
          <p:sp>
            <p:nvSpPr>
              <p:cNvPr id="9233" name="椭圆 138"/>
              <p:cNvSpPr/>
              <p:nvPr/>
            </p:nvSpPr>
            <p:spPr>
              <a:xfrm>
                <a:off x="202639" y="200681"/>
                <a:ext cx="926885" cy="926884"/>
              </a:xfrm>
              <a:prstGeom prst="ellipse">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9234" name="文本框 136"/>
            <p:cNvSpPr txBox="1"/>
            <p:nvPr/>
          </p:nvSpPr>
          <p:spPr>
            <a:xfrm>
              <a:off x="258653" y="532697"/>
              <a:ext cx="814859" cy="275488"/>
            </a:xfrm>
            <a:prstGeom prst="rect">
              <a:avLst/>
            </a:prstGeom>
            <a:noFill/>
            <a:ln w="9525">
              <a:noFill/>
            </a:ln>
          </p:spPr>
          <p:txBody>
            <a:bodyPr wrap="none" anchor="t" anchorCtr="0">
              <a:spAutoFit/>
            </a:bodyPr>
            <a:p>
              <a:pPr algn="ctr"/>
              <a:r>
                <a:rPr lang="en-US" altLang="vi-VN" sz="1200" dirty="0">
                  <a:solidFill>
                    <a:schemeClr val="bg1"/>
                  </a:solidFill>
                  <a:latin typeface="Microsoft YaHei" panose="020B0503020204020204" pitchFamily="34" charset="-122"/>
                  <a:ea typeface="Microsoft YaHei" panose="020B0503020204020204" pitchFamily="34" charset="-122"/>
                </a:rPr>
                <a:t>Mục tiêu</a:t>
              </a:r>
              <a:endParaRPr lang="en-US" altLang="vi-VN" sz="1200" dirty="0">
                <a:solidFill>
                  <a:schemeClr val="bg1"/>
                </a:solidFill>
                <a:latin typeface="Microsoft YaHei" panose="020B0503020204020204" pitchFamily="34" charset="-122"/>
                <a:ea typeface="Microsoft YaHei" panose="020B0503020204020204" pitchFamily="34" charset="-122"/>
              </a:endParaRPr>
            </a:p>
          </p:txBody>
        </p:sp>
      </p:grpSp>
      <p:grpSp>
        <p:nvGrpSpPr>
          <p:cNvPr id="9235" name="Group 20"/>
          <p:cNvGrpSpPr/>
          <p:nvPr/>
        </p:nvGrpSpPr>
        <p:grpSpPr>
          <a:xfrm>
            <a:off x="844550" y="1631950"/>
            <a:ext cx="2214563" cy="2208213"/>
            <a:chOff x="0" y="0"/>
            <a:chExt cx="2215632" cy="2209118"/>
          </a:xfrm>
        </p:grpSpPr>
        <p:grpSp>
          <p:nvGrpSpPr>
            <p:cNvPr id="9236" name="Group 21"/>
            <p:cNvGrpSpPr/>
            <p:nvPr/>
          </p:nvGrpSpPr>
          <p:grpSpPr>
            <a:xfrm>
              <a:off x="0" y="0"/>
              <a:ext cx="2215632" cy="2209118"/>
              <a:chOff x="0" y="0"/>
              <a:chExt cx="2215632" cy="2209118"/>
            </a:xfrm>
          </p:grpSpPr>
          <p:sp>
            <p:nvSpPr>
              <p:cNvPr id="9237" name="任意多边形 142"/>
              <p:cNvSpPr/>
              <p:nvPr/>
            </p:nvSpPr>
            <p:spPr>
              <a:xfrm>
                <a:off x="0" y="0"/>
                <a:ext cx="2215632" cy="2209118"/>
              </a:xfrm>
              <a:custGeom>
                <a:avLst/>
                <a:gdLst/>
                <a:ahLst/>
                <a:cxnLst>
                  <a:cxn ang="0">
                    <a:pos x="985585" y="158021"/>
                  </a:cxn>
                  <a:cxn ang="0">
                    <a:pos x="1085850" y="152432"/>
                  </a:cxn>
                  <a:cxn ang="0">
                    <a:pos x="1186115" y="158021"/>
                  </a:cxn>
                  <a:cxn ang="0">
                    <a:pos x="1432767" y="48065"/>
                  </a:cxn>
                  <a:cxn ang="0">
                    <a:pos x="1447936" y="225534"/>
                  </a:cxn>
                  <a:cxn ang="0">
                    <a:pos x="1576916" y="293662"/>
                  </a:cxn>
                  <a:cxn ang="0">
                    <a:pos x="1847304" y="301043"/>
                  </a:cxn>
                  <a:cxn ang="0">
                    <a:pos x="1857208" y="562560"/>
                  </a:cxn>
                  <a:cxn ang="0">
                    <a:pos x="2017308" y="514220"/>
                  </a:cxn>
                  <a:cxn ang="0">
                    <a:pos x="1964503" y="779392"/>
                  </a:cxn>
                  <a:cxn ang="0">
                    <a:pos x="1997177" y="895185"/>
                  </a:cxn>
                  <a:cxn ang="0">
                    <a:pos x="2171700" y="974658"/>
                  </a:cxn>
                  <a:cxn ang="0">
                    <a:pos x="2009306" y="1190658"/>
                  </a:cxn>
                  <a:cxn ang="0">
                    <a:pos x="1974255" y="1359279"/>
                  </a:cxn>
                  <a:cxn ang="0">
                    <a:pos x="2111027" y="1456486"/>
                  </a:cxn>
                  <a:cxn ang="0">
                    <a:pos x="1870726" y="1580505"/>
                  </a:cxn>
                  <a:cxn ang="0">
                    <a:pos x="1746122" y="1737394"/>
                  </a:cxn>
                  <a:cxn ang="0">
                    <a:pos x="1678429" y="1998947"/>
                  </a:cxn>
                  <a:cxn ang="0">
                    <a:pos x="1529251" y="1900611"/>
                  </a:cxn>
                  <a:cxn ang="0">
                    <a:pos x="1396554" y="1958589"/>
                  </a:cxn>
                  <a:cxn ang="0">
                    <a:pos x="1222182" y="2165316"/>
                  </a:cxn>
                  <a:cxn ang="0">
                    <a:pos x="1180960" y="2008081"/>
                  </a:cxn>
                  <a:cxn ang="0">
                    <a:pos x="990740" y="2008081"/>
                  </a:cxn>
                  <a:cxn ang="0">
                    <a:pos x="949518" y="2165316"/>
                  </a:cxn>
                  <a:cxn ang="0">
                    <a:pos x="775148" y="1958589"/>
                  </a:cxn>
                  <a:cxn ang="0">
                    <a:pos x="642449" y="1900611"/>
                  </a:cxn>
                  <a:cxn ang="0">
                    <a:pos x="493272" y="1998947"/>
                  </a:cxn>
                  <a:cxn ang="0">
                    <a:pos x="425578" y="1737394"/>
                  </a:cxn>
                  <a:cxn ang="0">
                    <a:pos x="300974" y="1580506"/>
                  </a:cxn>
                  <a:cxn ang="0">
                    <a:pos x="60674" y="1456486"/>
                  </a:cxn>
                  <a:cxn ang="0">
                    <a:pos x="197445" y="1359279"/>
                  </a:cxn>
                  <a:cxn ang="0">
                    <a:pos x="162394" y="1190658"/>
                  </a:cxn>
                  <a:cxn ang="0">
                    <a:pos x="0" y="974658"/>
                  </a:cxn>
                  <a:cxn ang="0">
                    <a:pos x="174523" y="895185"/>
                  </a:cxn>
                  <a:cxn ang="0">
                    <a:pos x="207197" y="779392"/>
                  </a:cxn>
                  <a:cxn ang="0">
                    <a:pos x="154392" y="514221"/>
                  </a:cxn>
                  <a:cxn ang="0">
                    <a:pos x="314492" y="562560"/>
                  </a:cxn>
                  <a:cxn ang="0">
                    <a:pos x="324396" y="301043"/>
                  </a:cxn>
                  <a:cxn ang="0">
                    <a:pos x="594784" y="293662"/>
                  </a:cxn>
                  <a:cxn ang="0">
                    <a:pos x="723764" y="225534"/>
                  </a:cxn>
                  <a:cxn ang="0">
                    <a:pos x="738933" y="48065"/>
                  </a:cxn>
                </a:cxnLst>
                <a:pathLst>
                  <a:path w="2171700" h="2165316">
                    <a:moveTo>
                      <a:pt x="949518" y="0"/>
                    </a:moveTo>
                    <a:lnTo>
                      <a:pt x="985585" y="158021"/>
                    </a:lnTo>
                    <a:lnTo>
                      <a:pt x="990740" y="157235"/>
                    </a:lnTo>
                    <a:cubicBezTo>
                      <a:pt x="1022011" y="154059"/>
                      <a:pt x="1053741" y="152432"/>
                      <a:pt x="1085850" y="152432"/>
                    </a:cubicBezTo>
                    <a:cubicBezTo>
                      <a:pt x="1117960" y="152432"/>
                      <a:pt x="1149689" y="154059"/>
                      <a:pt x="1180960" y="157235"/>
                    </a:cubicBezTo>
                    <a:lnTo>
                      <a:pt x="1186115" y="158021"/>
                    </a:lnTo>
                    <a:lnTo>
                      <a:pt x="1222182" y="0"/>
                    </a:lnTo>
                    <a:lnTo>
                      <a:pt x="1432767" y="48065"/>
                    </a:lnTo>
                    <a:lnTo>
                      <a:pt x="1396554" y="206728"/>
                    </a:lnTo>
                    <a:lnTo>
                      <a:pt x="1447936" y="225534"/>
                    </a:lnTo>
                    <a:cubicBezTo>
                      <a:pt x="1475759" y="237302"/>
                      <a:pt x="1502890" y="250385"/>
                      <a:pt x="1529251" y="264705"/>
                    </a:cubicBezTo>
                    <a:lnTo>
                      <a:pt x="1576916" y="293662"/>
                    </a:lnTo>
                    <a:lnTo>
                      <a:pt x="1678429" y="166369"/>
                    </a:lnTo>
                    <a:lnTo>
                      <a:pt x="1847304" y="301043"/>
                    </a:lnTo>
                    <a:lnTo>
                      <a:pt x="1746122" y="427922"/>
                    </a:lnTo>
                    <a:lnTo>
                      <a:pt x="1857208" y="562560"/>
                    </a:lnTo>
                    <a:lnTo>
                      <a:pt x="1870726" y="584811"/>
                    </a:lnTo>
                    <a:lnTo>
                      <a:pt x="2017308" y="514220"/>
                    </a:lnTo>
                    <a:lnTo>
                      <a:pt x="2111027" y="708830"/>
                    </a:lnTo>
                    <a:lnTo>
                      <a:pt x="1964503" y="779392"/>
                    </a:lnTo>
                    <a:lnTo>
                      <a:pt x="1974255" y="806037"/>
                    </a:lnTo>
                    <a:cubicBezTo>
                      <a:pt x="1983315" y="835165"/>
                      <a:pt x="1990982" y="864907"/>
                      <a:pt x="1997177" y="895185"/>
                    </a:cubicBezTo>
                    <a:lnTo>
                      <a:pt x="2009306" y="974658"/>
                    </a:lnTo>
                    <a:lnTo>
                      <a:pt x="2171700" y="974658"/>
                    </a:lnTo>
                    <a:lnTo>
                      <a:pt x="2171700" y="1190658"/>
                    </a:lnTo>
                    <a:lnTo>
                      <a:pt x="2009306" y="1190658"/>
                    </a:lnTo>
                    <a:lnTo>
                      <a:pt x="1997177" y="1270131"/>
                    </a:lnTo>
                    <a:cubicBezTo>
                      <a:pt x="1990982" y="1300409"/>
                      <a:pt x="1983315" y="1330151"/>
                      <a:pt x="1974255" y="1359279"/>
                    </a:cubicBezTo>
                    <a:lnTo>
                      <a:pt x="1964503" y="1385924"/>
                    </a:lnTo>
                    <a:lnTo>
                      <a:pt x="2111027" y="1456486"/>
                    </a:lnTo>
                    <a:lnTo>
                      <a:pt x="2017308" y="1651095"/>
                    </a:lnTo>
                    <a:lnTo>
                      <a:pt x="1870726" y="1580505"/>
                    </a:lnTo>
                    <a:lnTo>
                      <a:pt x="1857208" y="1602756"/>
                    </a:lnTo>
                    <a:lnTo>
                      <a:pt x="1746122" y="1737394"/>
                    </a:lnTo>
                    <a:lnTo>
                      <a:pt x="1847304" y="1864273"/>
                    </a:lnTo>
                    <a:lnTo>
                      <a:pt x="1678429" y="1998947"/>
                    </a:lnTo>
                    <a:lnTo>
                      <a:pt x="1576916" y="1871654"/>
                    </a:lnTo>
                    <a:lnTo>
                      <a:pt x="1529251" y="1900611"/>
                    </a:lnTo>
                    <a:cubicBezTo>
                      <a:pt x="1502890" y="1914931"/>
                      <a:pt x="1475759" y="1928014"/>
                      <a:pt x="1447936" y="1939782"/>
                    </a:cubicBezTo>
                    <a:lnTo>
                      <a:pt x="1396554" y="1958589"/>
                    </a:lnTo>
                    <a:lnTo>
                      <a:pt x="1432767" y="2117251"/>
                    </a:lnTo>
                    <a:lnTo>
                      <a:pt x="1222182" y="2165316"/>
                    </a:lnTo>
                    <a:lnTo>
                      <a:pt x="1186115" y="2007295"/>
                    </a:lnTo>
                    <a:lnTo>
                      <a:pt x="1180960" y="2008081"/>
                    </a:lnTo>
                    <a:cubicBezTo>
                      <a:pt x="1149689" y="2011257"/>
                      <a:pt x="1117960" y="2012884"/>
                      <a:pt x="1085850" y="2012884"/>
                    </a:cubicBezTo>
                    <a:cubicBezTo>
                      <a:pt x="1053741" y="2012884"/>
                      <a:pt x="1022011" y="2011257"/>
                      <a:pt x="990740" y="2008081"/>
                    </a:cubicBezTo>
                    <a:lnTo>
                      <a:pt x="985585" y="2007295"/>
                    </a:lnTo>
                    <a:lnTo>
                      <a:pt x="949518" y="2165316"/>
                    </a:lnTo>
                    <a:lnTo>
                      <a:pt x="738934" y="2117251"/>
                    </a:lnTo>
                    <a:lnTo>
                      <a:pt x="775148" y="1958589"/>
                    </a:lnTo>
                    <a:lnTo>
                      <a:pt x="723764" y="1939782"/>
                    </a:lnTo>
                    <a:cubicBezTo>
                      <a:pt x="695941" y="1928014"/>
                      <a:pt x="668810" y="1914931"/>
                      <a:pt x="642449" y="1900611"/>
                    </a:cubicBezTo>
                    <a:lnTo>
                      <a:pt x="594785" y="1871654"/>
                    </a:lnTo>
                    <a:lnTo>
                      <a:pt x="493272" y="1998947"/>
                    </a:lnTo>
                    <a:lnTo>
                      <a:pt x="324396" y="1864273"/>
                    </a:lnTo>
                    <a:lnTo>
                      <a:pt x="425578" y="1737394"/>
                    </a:lnTo>
                    <a:lnTo>
                      <a:pt x="314492" y="1602756"/>
                    </a:lnTo>
                    <a:lnTo>
                      <a:pt x="300974" y="1580506"/>
                    </a:lnTo>
                    <a:lnTo>
                      <a:pt x="154393" y="1651096"/>
                    </a:lnTo>
                    <a:lnTo>
                      <a:pt x="60674" y="1456486"/>
                    </a:lnTo>
                    <a:lnTo>
                      <a:pt x="207197" y="1385924"/>
                    </a:lnTo>
                    <a:lnTo>
                      <a:pt x="197445" y="1359279"/>
                    </a:lnTo>
                    <a:cubicBezTo>
                      <a:pt x="188385" y="1330151"/>
                      <a:pt x="180719" y="1300409"/>
                      <a:pt x="174523" y="1270131"/>
                    </a:cubicBezTo>
                    <a:lnTo>
                      <a:pt x="162394" y="1190658"/>
                    </a:lnTo>
                    <a:lnTo>
                      <a:pt x="0" y="1190658"/>
                    </a:lnTo>
                    <a:lnTo>
                      <a:pt x="0" y="974658"/>
                    </a:lnTo>
                    <a:lnTo>
                      <a:pt x="162394" y="974658"/>
                    </a:lnTo>
                    <a:lnTo>
                      <a:pt x="174523" y="895185"/>
                    </a:lnTo>
                    <a:cubicBezTo>
                      <a:pt x="180719" y="864907"/>
                      <a:pt x="188385" y="835165"/>
                      <a:pt x="197445" y="806037"/>
                    </a:cubicBezTo>
                    <a:lnTo>
                      <a:pt x="207197" y="779392"/>
                    </a:lnTo>
                    <a:lnTo>
                      <a:pt x="60674" y="708830"/>
                    </a:lnTo>
                    <a:lnTo>
                      <a:pt x="154392" y="514221"/>
                    </a:lnTo>
                    <a:lnTo>
                      <a:pt x="300974" y="584811"/>
                    </a:lnTo>
                    <a:lnTo>
                      <a:pt x="314492" y="562560"/>
                    </a:lnTo>
                    <a:lnTo>
                      <a:pt x="425578" y="427922"/>
                    </a:lnTo>
                    <a:lnTo>
                      <a:pt x="324396" y="301043"/>
                    </a:lnTo>
                    <a:lnTo>
                      <a:pt x="493271" y="166369"/>
                    </a:lnTo>
                    <a:lnTo>
                      <a:pt x="594784" y="293662"/>
                    </a:lnTo>
                    <a:lnTo>
                      <a:pt x="642449" y="264705"/>
                    </a:lnTo>
                    <a:cubicBezTo>
                      <a:pt x="668810" y="250385"/>
                      <a:pt x="695941" y="237302"/>
                      <a:pt x="723764" y="225534"/>
                    </a:cubicBezTo>
                    <a:lnTo>
                      <a:pt x="775147" y="206727"/>
                    </a:lnTo>
                    <a:lnTo>
                      <a:pt x="738933" y="48065"/>
                    </a:lnTo>
                    <a:lnTo>
                      <a:pt x="949518" y="0"/>
                    </a:lnTo>
                    <a:close/>
                  </a:path>
                </a:pathLst>
              </a:custGeom>
              <a:solidFill>
                <a:srgbClr val="FFC000"/>
              </a:solidFill>
              <a:ln w="9525">
                <a:noFill/>
              </a:ln>
            </p:spPr>
            <p:txBody>
              <a:bodyPr/>
              <a:p>
                <a:endParaRPr lang="en-US"/>
              </a:p>
            </p:txBody>
          </p:sp>
          <p:sp>
            <p:nvSpPr>
              <p:cNvPr id="9238" name="椭圆 143"/>
              <p:cNvSpPr/>
              <p:nvPr/>
            </p:nvSpPr>
            <p:spPr>
              <a:xfrm>
                <a:off x="337027" y="333770"/>
                <a:ext cx="1541580" cy="1541579"/>
              </a:xfrm>
              <a:prstGeom prst="ellipse">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9239" name="文本框 141"/>
            <p:cNvSpPr txBox="1"/>
            <p:nvPr/>
          </p:nvSpPr>
          <p:spPr>
            <a:xfrm>
              <a:off x="566854" y="823775"/>
              <a:ext cx="1085104" cy="583804"/>
            </a:xfrm>
            <a:prstGeom prst="rect">
              <a:avLst/>
            </a:prstGeom>
            <a:noFill/>
            <a:ln w="9525">
              <a:noFill/>
            </a:ln>
          </p:spPr>
          <p:txBody>
            <a:bodyPr wrap="none" anchor="t" anchorCtr="0">
              <a:spAutoFit/>
            </a:bodyPr>
            <a:p>
              <a:pPr algn="ctr"/>
              <a:r>
                <a:rPr lang="en-US" altLang="vi-VN" sz="1600" dirty="0">
                  <a:solidFill>
                    <a:schemeClr val="bg1"/>
                  </a:solidFill>
                  <a:latin typeface="Microsoft YaHei" panose="020B0503020204020204" pitchFamily="34" charset="-122"/>
                  <a:ea typeface="Microsoft YaHei" panose="020B0503020204020204" pitchFamily="34" charset="-122"/>
                </a:rPr>
                <a:t>Các NC</a:t>
              </a:r>
              <a:endParaRPr lang="en-US" altLang="vi-VN" sz="1600" dirty="0">
                <a:solidFill>
                  <a:schemeClr val="bg1"/>
                </a:solidFill>
                <a:latin typeface="Microsoft YaHei" panose="020B0503020204020204" pitchFamily="34" charset="-122"/>
                <a:ea typeface="Microsoft YaHei" panose="020B0503020204020204" pitchFamily="34" charset="-122"/>
              </a:endParaRPr>
            </a:p>
            <a:p>
              <a:pPr algn="ctr"/>
              <a:r>
                <a:rPr lang="en-US" altLang="vi-VN" sz="1600" dirty="0">
                  <a:solidFill>
                    <a:schemeClr val="bg1"/>
                  </a:solidFill>
                  <a:latin typeface="Microsoft YaHei" panose="020B0503020204020204" pitchFamily="34" charset="-122"/>
                  <a:ea typeface="Microsoft YaHei" panose="020B0503020204020204" pitchFamily="34" charset="-122"/>
                </a:rPr>
                <a:t>liên quan</a:t>
              </a:r>
              <a:endParaRPr lang="en-US" altLang="vi-VN" sz="1600" dirty="0">
                <a:solidFill>
                  <a:schemeClr val="bg1"/>
                </a:solidFill>
                <a:latin typeface="Microsoft YaHei" panose="020B0503020204020204" pitchFamily="34" charset="-122"/>
                <a:ea typeface="Microsoft YaHei" panose="020B0503020204020204" pitchFamily="34" charset="-122"/>
              </a:endParaRPr>
            </a:p>
          </p:txBody>
        </p:sp>
      </p:grpSp>
      <p:grpSp>
        <p:nvGrpSpPr>
          <p:cNvPr id="9240" name="Group 25"/>
          <p:cNvGrpSpPr/>
          <p:nvPr/>
        </p:nvGrpSpPr>
        <p:grpSpPr>
          <a:xfrm>
            <a:off x="3011488" y="2614613"/>
            <a:ext cx="1716087" cy="1711325"/>
            <a:chOff x="0" y="0"/>
            <a:chExt cx="1716029" cy="1710984"/>
          </a:xfrm>
        </p:grpSpPr>
        <p:grpSp>
          <p:nvGrpSpPr>
            <p:cNvPr id="9241" name="Group 26"/>
            <p:cNvGrpSpPr/>
            <p:nvPr/>
          </p:nvGrpSpPr>
          <p:grpSpPr>
            <a:xfrm>
              <a:off x="0" y="0"/>
              <a:ext cx="1716029" cy="1710984"/>
              <a:chOff x="0" y="0"/>
              <a:chExt cx="1716029" cy="1710984"/>
            </a:xfrm>
          </p:grpSpPr>
          <p:sp>
            <p:nvSpPr>
              <p:cNvPr id="9242" name="任意多边形 147"/>
              <p:cNvSpPr/>
              <p:nvPr/>
            </p:nvSpPr>
            <p:spPr>
              <a:xfrm>
                <a:off x="0" y="0"/>
                <a:ext cx="1716029" cy="1710984"/>
              </a:xfrm>
              <a:custGeom>
                <a:avLst/>
                <a:gdLst/>
                <a:ahLst/>
                <a:cxnLst>
                  <a:cxn ang="0">
                    <a:pos x="985585" y="158021"/>
                  </a:cxn>
                  <a:cxn ang="0">
                    <a:pos x="1085850" y="152432"/>
                  </a:cxn>
                  <a:cxn ang="0">
                    <a:pos x="1186115" y="158021"/>
                  </a:cxn>
                  <a:cxn ang="0">
                    <a:pos x="1432767" y="48065"/>
                  </a:cxn>
                  <a:cxn ang="0">
                    <a:pos x="1447936" y="225534"/>
                  </a:cxn>
                  <a:cxn ang="0">
                    <a:pos x="1576916" y="293662"/>
                  </a:cxn>
                  <a:cxn ang="0">
                    <a:pos x="1847304" y="301043"/>
                  </a:cxn>
                  <a:cxn ang="0">
                    <a:pos x="1857208" y="562560"/>
                  </a:cxn>
                  <a:cxn ang="0">
                    <a:pos x="2017308" y="514220"/>
                  </a:cxn>
                  <a:cxn ang="0">
                    <a:pos x="1964503" y="779392"/>
                  </a:cxn>
                  <a:cxn ang="0">
                    <a:pos x="1997177" y="895185"/>
                  </a:cxn>
                  <a:cxn ang="0">
                    <a:pos x="2171700" y="974658"/>
                  </a:cxn>
                  <a:cxn ang="0">
                    <a:pos x="2009306" y="1190658"/>
                  </a:cxn>
                  <a:cxn ang="0">
                    <a:pos x="1974255" y="1359279"/>
                  </a:cxn>
                  <a:cxn ang="0">
                    <a:pos x="2111027" y="1456486"/>
                  </a:cxn>
                  <a:cxn ang="0">
                    <a:pos x="1870726" y="1580505"/>
                  </a:cxn>
                  <a:cxn ang="0">
                    <a:pos x="1746122" y="1737394"/>
                  </a:cxn>
                  <a:cxn ang="0">
                    <a:pos x="1678429" y="1998947"/>
                  </a:cxn>
                  <a:cxn ang="0">
                    <a:pos x="1529251" y="1900611"/>
                  </a:cxn>
                  <a:cxn ang="0">
                    <a:pos x="1396554" y="1958589"/>
                  </a:cxn>
                  <a:cxn ang="0">
                    <a:pos x="1222182" y="2165316"/>
                  </a:cxn>
                  <a:cxn ang="0">
                    <a:pos x="1180960" y="2008081"/>
                  </a:cxn>
                  <a:cxn ang="0">
                    <a:pos x="990740" y="2008081"/>
                  </a:cxn>
                  <a:cxn ang="0">
                    <a:pos x="949518" y="2165316"/>
                  </a:cxn>
                  <a:cxn ang="0">
                    <a:pos x="775148" y="1958589"/>
                  </a:cxn>
                  <a:cxn ang="0">
                    <a:pos x="642449" y="1900611"/>
                  </a:cxn>
                  <a:cxn ang="0">
                    <a:pos x="493272" y="1998947"/>
                  </a:cxn>
                  <a:cxn ang="0">
                    <a:pos x="425578" y="1737394"/>
                  </a:cxn>
                  <a:cxn ang="0">
                    <a:pos x="300974" y="1580506"/>
                  </a:cxn>
                  <a:cxn ang="0">
                    <a:pos x="60674" y="1456486"/>
                  </a:cxn>
                  <a:cxn ang="0">
                    <a:pos x="197445" y="1359279"/>
                  </a:cxn>
                  <a:cxn ang="0">
                    <a:pos x="162394" y="1190658"/>
                  </a:cxn>
                  <a:cxn ang="0">
                    <a:pos x="0" y="974658"/>
                  </a:cxn>
                  <a:cxn ang="0">
                    <a:pos x="174523" y="895185"/>
                  </a:cxn>
                  <a:cxn ang="0">
                    <a:pos x="207197" y="779392"/>
                  </a:cxn>
                  <a:cxn ang="0">
                    <a:pos x="154392" y="514221"/>
                  </a:cxn>
                  <a:cxn ang="0">
                    <a:pos x="314492" y="562560"/>
                  </a:cxn>
                  <a:cxn ang="0">
                    <a:pos x="324396" y="301043"/>
                  </a:cxn>
                  <a:cxn ang="0">
                    <a:pos x="594784" y="293662"/>
                  </a:cxn>
                  <a:cxn ang="0">
                    <a:pos x="723764" y="225534"/>
                  </a:cxn>
                  <a:cxn ang="0">
                    <a:pos x="738933" y="48065"/>
                  </a:cxn>
                </a:cxnLst>
                <a:pathLst>
                  <a:path w="2171700" h="2165316">
                    <a:moveTo>
                      <a:pt x="949518" y="0"/>
                    </a:moveTo>
                    <a:lnTo>
                      <a:pt x="985585" y="158021"/>
                    </a:lnTo>
                    <a:lnTo>
                      <a:pt x="990740" y="157235"/>
                    </a:lnTo>
                    <a:cubicBezTo>
                      <a:pt x="1022011" y="154059"/>
                      <a:pt x="1053741" y="152432"/>
                      <a:pt x="1085850" y="152432"/>
                    </a:cubicBezTo>
                    <a:cubicBezTo>
                      <a:pt x="1117960" y="152432"/>
                      <a:pt x="1149689" y="154059"/>
                      <a:pt x="1180960" y="157235"/>
                    </a:cubicBezTo>
                    <a:lnTo>
                      <a:pt x="1186115" y="158021"/>
                    </a:lnTo>
                    <a:lnTo>
                      <a:pt x="1222182" y="0"/>
                    </a:lnTo>
                    <a:lnTo>
                      <a:pt x="1432767" y="48065"/>
                    </a:lnTo>
                    <a:lnTo>
                      <a:pt x="1396554" y="206728"/>
                    </a:lnTo>
                    <a:lnTo>
                      <a:pt x="1447936" y="225534"/>
                    </a:lnTo>
                    <a:cubicBezTo>
                      <a:pt x="1475759" y="237302"/>
                      <a:pt x="1502890" y="250385"/>
                      <a:pt x="1529251" y="264705"/>
                    </a:cubicBezTo>
                    <a:lnTo>
                      <a:pt x="1576916" y="293662"/>
                    </a:lnTo>
                    <a:lnTo>
                      <a:pt x="1678429" y="166369"/>
                    </a:lnTo>
                    <a:lnTo>
                      <a:pt x="1847304" y="301043"/>
                    </a:lnTo>
                    <a:lnTo>
                      <a:pt x="1746122" y="427922"/>
                    </a:lnTo>
                    <a:lnTo>
                      <a:pt x="1857208" y="562560"/>
                    </a:lnTo>
                    <a:lnTo>
                      <a:pt x="1870726" y="584811"/>
                    </a:lnTo>
                    <a:lnTo>
                      <a:pt x="2017308" y="514220"/>
                    </a:lnTo>
                    <a:lnTo>
                      <a:pt x="2111027" y="708830"/>
                    </a:lnTo>
                    <a:lnTo>
                      <a:pt x="1964503" y="779392"/>
                    </a:lnTo>
                    <a:lnTo>
                      <a:pt x="1974255" y="806037"/>
                    </a:lnTo>
                    <a:cubicBezTo>
                      <a:pt x="1983315" y="835165"/>
                      <a:pt x="1990982" y="864907"/>
                      <a:pt x="1997177" y="895185"/>
                    </a:cubicBezTo>
                    <a:lnTo>
                      <a:pt x="2009306" y="974658"/>
                    </a:lnTo>
                    <a:lnTo>
                      <a:pt x="2171700" y="974658"/>
                    </a:lnTo>
                    <a:lnTo>
                      <a:pt x="2171700" y="1190658"/>
                    </a:lnTo>
                    <a:lnTo>
                      <a:pt x="2009306" y="1190658"/>
                    </a:lnTo>
                    <a:lnTo>
                      <a:pt x="1997177" y="1270131"/>
                    </a:lnTo>
                    <a:cubicBezTo>
                      <a:pt x="1990982" y="1300409"/>
                      <a:pt x="1983315" y="1330151"/>
                      <a:pt x="1974255" y="1359279"/>
                    </a:cubicBezTo>
                    <a:lnTo>
                      <a:pt x="1964503" y="1385924"/>
                    </a:lnTo>
                    <a:lnTo>
                      <a:pt x="2111027" y="1456486"/>
                    </a:lnTo>
                    <a:lnTo>
                      <a:pt x="2017308" y="1651095"/>
                    </a:lnTo>
                    <a:lnTo>
                      <a:pt x="1870726" y="1580505"/>
                    </a:lnTo>
                    <a:lnTo>
                      <a:pt x="1857208" y="1602756"/>
                    </a:lnTo>
                    <a:lnTo>
                      <a:pt x="1746122" y="1737394"/>
                    </a:lnTo>
                    <a:lnTo>
                      <a:pt x="1847304" y="1864273"/>
                    </a:lnTo>
                    <a:lnTo>
                      <a:pt x="1678429" y="1998947"/>
                    </a:lnTo>
                    <a:lnTo>
                      <a:pt x="1576916" y="1871654"/>
                    </a:lnTo>
                    <a:lnTo>
                      <a:pt x="1529251" y="1900611"/>
                    </a:lnTo>
                    <a:cubicBezTo>
                      <a:pt x="1502890" y="1914931"/>
                      <a:pt x="1475759" y="1928014"/>
                      <a:pt x="1447936" y="1939782"/>
                    </a:cubicBezTo>
                    <a:lnTo>
                      <a:pt x="1396554" y="1958589"/>
                    </a:lnTo>
                    <a:lnTo>
                      <a:pt x="1432767" y="2117251"/>
                    </a:lnTo>
                    <a:lnTo>
                      <a:pt x="1222182" y="2165316"/>
                    </a:lnTo>
                    <a:lnTo>
                      <a:pt x="1186115" y="2007295"/>
                    </a:lnTo>
                    <a:lnTo>
                      <a:pt x="1180960" y="2008081"/>
                    </a:lnTo>
                    <a:cubicBezTo>
                      <a:pt x="1149689" y="2011257"/>
                      <a:pt x="1117960" y="2012884"/>
                      <a:pt x="1085850" y="2012884"/>
                    </a:cubicBezTo>
                    <a:cubicBezTo>
                      <a:pt x="1053741" y="2012884"/>
                      <a:pt x="1022011" y="2011257"/>
                      <a:pt x="990740" y="2008081"/>
                    </a:cubicBezTo>
                    <a:lnTo>
                      <a:pt x="985585" y="2007295"/>
                    </a:lnTo>
                    <a:lnTo>
                      <a:pt x="949518" y="2165316"/>
                    </a:lnTo>
                    <a:lnTo>
                      <a:pt x="738934" y="2117251"/>
                    </a:lnTo>
                    <a:lnTo>
                      <a:pt x="775148" y="1958589"/>
                    </a:lnTo>
                    <a:lnTo>
                      <a:pt x="723764" y="1939782"/>
                    </a:lnTo>
                    <a:cubicBezTo>
                      <a:pt x="695941" y="1928014"/>
                      <a:pt x="668810" y="1914931"/>
                      <a:pt x="642449" y="1900611"/>
                    </a:cubicBezTo>
                    <a:lnTo>
                      <a:pt x="594785" y="1871654"/>
                    </a:lnTo>
                    <a:lnTo>
                      <a:pt x="493272" y="1998947"/>
                    </a:lnTo>
                    <a:lnTo>
                      <a:pt x="324396" y="1864273"/>
                    </a:lnTo>
                    <a:lnTo>
                      <a:pt x="425578" y="1737394"/>
                    </a:lnTo>
                    <a:lnTo>
                      <a:pt x="314492" y="1602756"/>
                    </a:lnTo>
                    <a:lnTo>
                      <a:pt x="300974" y="1580506"/>
                    </a:lnTo>
                    <a:lnTo>
                      <a:pt x="154393" y="1651096"/>
                    </a:lnTo>
                    <a:lnTo>
                      <a:pt x="60674" y="1456486"/>
                    </a:lnTo>
                    <a:lnTo>
                      <a:pt x="207197" y="1385924"/>
                    </a:lnTo>
                    <a:lnTo>
                      <a:pt x="197445" y="1359279"/>
                    </a:lnTo>
                    <a:cubicBezTo>
                      <a:pt x="188385" y="1330151"/>
                      <a:pt x="180719" y="1300409"/>
                      <a:pt x="174523" y="1270131"/>
                    </a:cubicBezTo>
                    <a:lnTo>
                      <a:pt x="162394" y="1190658"/>
                    </a:lnTo>
                    <a:lnTo>
                      <a:pt x="0" y="1190658"/>
                    </a:lnTo>
                    <a:lnTo>
                      <a:pt x="0" y="974658"/>
                    </a:lnTo>
                    <a:lnTo>
                      <a:pt x="162394" y="974658"/>
                    </a:lnTo>
                    <a:lnTo>
                      <a:pt x="174523" y="895185"/>
                    </a:lnTo>
                    <a:cubicBezTo>
                      <a:pt x="180719" y="864907"/>
                      <a:pt x="188385" y="835165"/>
                      <a:pt x="197445" y="806037"/>
                    </a:cubicBezTo>
                    <a:lnTo>
                      <a:pt x="207197" y="779392"/>
                    </a:lnTo>
                    <a:lnTo>
                      <a:pt x="60674" y="708830"/>
                    </a:lnTo>
                    <a:lnTo>
                      <a:pt x="154392" y="514221"/>
                    </a:lnTo>
                    <a:lnTo>
                      <a:pt x="300974" y="584811"/>
                    </a:lnTo>
                    <a:lnTo>
                      <a:pt x="314492" y="562560"/>
                    </a:lnTo>
                    <a:lnTo>
                      <a:pt x="425578" y="427922"/>
                    </a:lnTo>
                    <a:lnTo>
                      <a:pt x="324396" y="301043"/>
                    </a:lnTo>
                    <a:lnTo>
                      <a:pt x="493271" y="166369"/>
                    </a:lnTo>
                    <a:lnTo>
                      <a:pt x="594784" y="293662"/>
                    </a:lnTo>
                    <a:lnTo>
                      <a:pt x="642449" y="264705"/>
                    </a:lnTo>
                    <a:cubicBezTo>
                      <a:pt x="668810" y="250385"/>
                      <a:pt x="695941" y="237302"/>
                      <a:pt x="723764" y="225534"/>
                    </a:cubicBezTo>
                    <a:lnTo>
                      <a:pt x="775147" y="206727"/>
                    </a:lnTo>
                    <a:lnTo>
                      <a:pt x="738933" y="48065"/>
                    </a:lnTo>
                    <a:lnTo>
                      <a:pt x="949518" y="0"/>
                    </a:lnTo>
                    <a:close/>
                  </a:path>
                </a:pathLst>
              </a:custGeom>
              <a:solidFill>
                <a:srgbClr val="FFC000"/>
              </a:solidFill>
              <a:ln w="9525">
                <a:noFill/>
              </a:ln>
            </p:spPr>
            <p:txBody>
              <a:bodyPr/>
              <a:p>
                <a:endParaRPr lang="en-US"/>
              </a:p>
            </p:txBody>
          </p:sp>
          <p:sp>
            <p:nvSpPr>
              <p:cNvPr id="9243" name="椭圆 148"/>
              <p:cNvSpPr/>
              <p:nvPr/>
            </p:nvSpPr>
            <p:spPr>
              <a:xfrm>
                <a:off x="261030" y="258508"/>
                <a:ext cx="1193969" cy="1193968"/>
              </a:xfrm>
              <a:prstGeom prst="ellipse">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9244" name="文本框 146"/>
            <p:cNvSpPr txBox="1"/>
            <p:nvPr/>
          </p:nvSpPr>
          <p:spPr>
            <a:xfrm>
              <a:off x="226206" y="725518"/>
              <a:ext cx="1263607" cy="291407"/>
            </a:xfrm>
            <a:prstGeom prst="rect">
              <a:avLst/>
            </a:prstGeom>
            <a:noFill/>
            <a:ln w="9525">
              <a:noFill/>
            </a:ln>
          </p:spPr>
          <p:txBody>
            <a:bodyPr wrap="none" anchor="t" anchorCtr="0">
              <a:spAutoFit/>
            </a:bodyPr>
            <a:p>
              <a:pPr algn="ctr"/>
              <a:r>
                <a:rPr lang="en-US" altLang="vi-VN" dirty="0">
                  <a:solidFill>
                    <a:schemeClr val="bg1"/>
                  </a:solidFill>
                  <a:latin typeface="Microsoft YaHei" panose="020B0503020204020204" pitchFamily="34" charset="-122"/>
                  <a:ea typeface="Microsoft YaHei" panose="020B0503020204020204" pitchFamily="34" charset="-122"/>
                </a:rPr>
                <a:t>Phương pháp</a:t>
              </a:r>
              <a:endParaRPr lang="en-US" altLang="vi-VN" dirty="0">
                <a:solidFill>
                  <a:schemeClr val="bg1"/>
                </a:solidFill>
                <a:latin typeface="Microsoft YaHei" panose="020B0503020204020204" pitchFamily="34" charset="-122"/>
                <a:ea typeface="Microsoft YaHei" panose="020B0503020204020204" pitchFamily="34" charset="-122"/>
              </a:endParaRPr>
            </a:p>
          </p:txBody>
        </p:sp>
      </p:grpSp>
      <p:sp>
        <p:nvSpPr>
          <p:cNvPr id="9245" name="矩形 149"/>
          <p:cNvSpPr/>
          <p:nvPr/>
        </p:nvSpPr>
        <p:spPr>
          <a:xfrm>
            <a:off x="5224780" y="759778"/>
            <a:ext cx="3386138" cy="2630170"/>
          </a:xfrm>
          <a:prstGeom prst="rect">
            <a:avLst/>
          </a:prstGeom>
          <a:noFill/>
          <a:ln w="9525">
            <a:noFill/>
          </a:ln>
        </p:spPr>
        <p:txBody>
          <a:bodyPr anchor="t" anchorCtr="0">
            <a:spAutoFit/>
          </a:bodyPr>
          <a:p>
            <a:pPr algn="just">
              <a:lnSpc>
                <a:spcPct val="150000"/>
              </a:lnSpc>
            </a:pPr>
            <a:r>
              <a:rPr lang="vi-VN" altLang="en-US" sz="1100" dirty="0">
                <a:latin typeface="Microsoft YaHei" panose="020B0503020204020204" pitchFamily="34" charset="-122"/>
                <a:ea typeface="Microsoft YaHei" panose="020B0503020204020204" pitchFamily="34" charset="-122"/>
              </a:rPr>
              <a:t>- Tìm hiểu các khái niệm có liên quan đến hệ thống nhận dạng tiếng nói, làm rõ hơn các yếu tố quan trọng trong việc sử dụng công cụ hỗ trợ.</a:t>
            </a:r>
            <a:endParaRPr lang="vi-VN" altLang="en-US" sz="1100" dirty="0">
              <a:latin typeface="Microsoft YaHei" panose="020B0503020204020204" pitchFamily="34" charset="-122"/>
              <a:ea typeface="Microsoft YaHei" panose="020B0503020204020204" pitchFamily="34" charset="-122"/>
            </a:endParaRPr>
          </a:p>
          <a:p>
            <a:pPr algn="just">
              <a:lnSpc>
                <a:spcPct val="150000"/>
              </a:lnSpc>
            </a:pPr>
            <a:r>
              <a:rPr lang="vi-VN" altLang="en-US" sz="1100" dirty="0">
                <a:latin typeface="Microsoft YaHei" panose="020B0503020204020204" pitchFamily="34" charset="-122"/>
                <a:ea typeface="Microsoft YaHei" panose="020B0503020204020204" pitchFamily="34" charset="-122"/>
              </a:rPr>
              <a:t>- Tìm hiểu phương pháp cài đặt công cụ hỗ trợ xây dựng hệ thống nhận diện tiếng nói dân tộc.</a:t>
            </a:r>
            <a:endParaRPr lang="vi-VN" altLang="en-US" sz="1100" dirty="0">
              <a:latin typeface="Microsoft YaHei" panose="020B0503020204020204" pitchFamily="34" charset="-122"/>
              <a:ea typeface="Microsoft YaHei" panose="020B0503020204020204" pitchFamily="34" charset="-122"/>
            </a:endParaRPr>
          </a:p>
          <a:p>
            <a:pPr algn="just">
              <a:lnSpc>
                <a:spcPct val="150000"/>
              </a:lnSpc>
            </a:pPr>
            <a:r>
              <a:rPr lang="vi-VN" altLang="en-US" sz="1100" dirty="0">
                <a:latin typeface="Microsoft YaHei" panose="020B0503020204020204" pitchFamily="34" charset="-122"/>
                <a:ea typeface="Microsoft YaHei" panose="020B0503020204020204" pitchFamily="34" charset="-122"/>
              </a:rPr>
              <a:t>- Tìm hiểu, xây dựng mô hình nhận dạng thích hợp cho tiếng M’Nông.</a:t>
            </a:r>
            <a:endParaRPr lang="vi-VN" altLang="en-US" sz="1100" dirty="0">
              <a:latin typeface="Microsoft YaHei" panose="020B0503020204020204" pitchFamily="34" charset="-122"/>
              <a:ea typeface="Microsoft YaHei" panose="020B0503020204020204" pitchFamily="34" charset="-122"/>
            </a:endParaRPr>
          </a:p>
          <a:p>
            <a:pPr algn="just">
              <a:lnSpc>
                <a:spcPct val="150000"/>
              </a:lnSpc>
            </a:pPr>
            <a:r>
              <a:rPr lang="vi-VN" altLang="en-US" sz="1100" dirty="0">
                <a:latin typeface="Microsoft YaHei" panose="020B0503020204020204" pitchFamily="34" charset="-122"/>
                <a:ea typeface="Microsoft YaHei" panose="020B0503020204020204" pitchFamily="34" charset="-122"/>
              </a:rPr>
              <a:t>- Xây dựng mô hình, thực nghiệm, từ đó rút ra kết luận và nhận xét.</a:t>
            </a:r>
            <a:endParaRPr lang="vi-VN" altLang="en-US" sz="1100" dirty="0">
              <a:latin typeface="Microsoft YaHei" panose="020B0503020204020204" pitchFamily="34" charset="-122"/>
              <a:ea typeface="Microsoft YaHei" panose="020B0503020204020204" pitchFamily="34" charset="-122"/>
            </a:endParaRPr>
          </a:p>
        </p:txBody>
      </p:sp>
      <p:sp>
        <p:nvSpPr>
          <p:cNvPr id="9246" name="矩形 150"/>
          <p:cNvSpPr/>
          <p:nvPr/>
        </p:nvSpPr>
        <p:spPr>
          <a:xfrm>
            <a:off x="3181350" y="1921510"/>
            <a:ext cx="1678940" cy="306705"/>
          </a:xfrm>
          <a:prstGeom prst="rect">
            <a:avLst/>
          </a:prstGeom>
          <a:noFill/>
          <a:ln w="9525">
            <a:noFill/>
          </a:ln>
        </p:spPr>
        <p:txBody>
          <a:bodyPr wrap="none" anchor="t" anchorCtr="0">
            <a:spAutoFit/>
          </a:bodyPr>
          <a:p>
            <a:r>
              <a:rPr lang="en-US" altLang="vi-VN" sz="1400" b="1" dirty="0">
                <a:solidFill>
                  <a:srgbClr val="203864"/>
                </a:solidFill>
                <a:latin typeface="Microsoft YaHei" panose="020B0503020204020204" pitchFamily="34" charset="-122"/>
                <a:ea typeface="Microsoft YaHei" panose="020B0503020204020204" pitchFamily="34" charset="-122"/>
              </a:rPr>
              <a:t>M</a:t>
            </a:r>
            <a:r>
              <a:rPr lang="vi-VN" altLang="zh-CN" sz="1400" b="1" dirty="0">
                <a:solidFill>
                  <a:srgbClr val="203864"/>
                </a:solidFill>
                <a:latin typeface="Microsoft YaHei" panose="020B0503020204020204" pitchFamily="34" charset="-122"/>
                <a:ea typeface="Microsoft YaHei" panose="020B0503020204020204" pitchFamily="34" charset="-122"/>
              </a:rPr>
              <a:t>ục tiêu ch</a:t>
            </a:r>
            <a:r>
              <a:rPr lang="en-US" altLang="vi-VN" sz="1400" b="1" dirty="0">
                <a:solidFill>
                  <a:srgbClr val="203864"/>
                </a:solidFill>
                <a:latin typeface="Microsoft YaHei" panose="020B0503020204020204" pitchFamily="34" charset="-122"/>
                <a:ea typeface="Microsoft YaHei" panose="020B0503020204020204" pitchFamily="34" charset="-122"/>
              </a:rPr>
              <a:t>i tiết</a:t>
            </a:r>
            <a:r>
              <a:rPr lang="vi-VN" altLang="zh-CN" sz="1400" b="1" dirty="0">
                <a:solidFill>
                  <a:srgbClr val="203864"/>
                </a:solidFill>
                <a:latin typeface="Microsoft YaHei" panose="020B0503020204020204" pitchFamily="34" charset="-122"/>
                <a:ea typeface="Microsoft YaHei" panose="020B0503020204020204" pitchFamily="34" charset="-122"/>
              </a:rPr>
              <a:t>:</a:t>
            </a:r>
            <a:endParaRPr lang="vi-VN" altLang="zh-CN" sz="1400" b="1" dirty="0">
              <a:solidFill>
                <a:srgbClr val="203864"/>
              </a:solidFill>
              <a:latin typeface="Microsoft YaHei" panose="020B0503020204020204" pitchFamily="34" charset="-122"/>
              <a:ea typeface="Microsoft YaHei" panose="020B0503020204020204" pitchFamily="34" charset="-122"/>
            </a:endParaRPr>
          </a:p>
        </p:txBody>
      </p:sp>
      <p:pic>
        <p:nvPicPr>
          <p:cNvPr id="9248" name="图片 1"/>
          <p:cNvPicPr>
            <a:picLocks noChangeAspect="1"/>
          </p:cNvPicPr>
          <p:nvPr/>
        </p:nvPicPr>
        <p:blipFill>
          <a:blip r:embed="rId1"/>
          <a:stretch>
            <a:fillRect/>
          </a:stretch>
        </p:blipFill>
        <p:spPr>
          <a:xfrm>
            <a:off x="1890713" y="382588"/>
            <a:ext cx="431800" cy="762000"/>
          </a:xfrm>
          <a:prstGeom prst="rect">
            <a:avLst/>
          </a:prstGeom>
          <a:noFill/>
          <a:ln w="9525">
            <a:noFill/>
          </a:ln>
        </p:spPr>
      </p:pic>
      <p:pic>
        <p:nvPicPr>
          <p:cNvPr id="9249" name="图片 2"/>
          <p:cNvPicPr>
            <a:picLocks noChangeAspect="1"/>
          </p:cNvPicPr>
          <p:nvPr/>
        </p:nvPicPr>
        <p:blipFill>
          <a:blip r:embed="rId2"/>
          <a:stretch>
            <a:fillRect/>
          </a:stretch>
        </p:blipFill>
        <p:spPr>
          <a:xfrm>
            <a:off x="504825" y="2795588"/>
            <a:ext cx="560388" cy="993775"/>
          </a:xfrm>
          <a:prstGeom prst="rect">
            <a:avLst/>
          </a:prstGeom>
          <a:noFill/>
          <a:ln w="9525">
            <a:noFill/>
          </a:ln>
        </p:spPr>
      </p:pic>
      <p:pic>
        <p:nvPicPr>
          <p:cNvPr id="9250" name="图片 3"/>
          <p:cNvPicPr>
            <a:picLocks noChangeAspect="1"/>
          </p:cNvPicPr>
          <p:nvPr/>
        </p:nvPicPr>
        <p:blipFill>
          <a:blip r:embed="rId3"/>
          <a:stretch>
            <a:fillRect/>
          </a:stretch>
        </p:blipFill>
        <p:spPr>
          <a:xfrm>
            <a:off x="3424238" y="2232025"/>
            <a:ext cx="871537" cy="238125"/>
          </a:xfrm>
          <a:prstGeom prst="rect">
            <a:avLst/>
          </a:prstGeom>
          <a:noFill/>
          <a:ln w="9525">
            <a:noFill/>
          </a:ln>
        </p:spPr>
      </p:pic>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矩形 8"/>
          <p:cNvSpPr/>
          <p:nvPr/>
        </p:nvSpPr>
        <p:spPr>
          <a:xfrm flipH="1">
            <a:off x="2809875" y="0"/>
            <a:ext cx="576263" cy="2335213"/>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4338" name="文本框 14"/>
          <p:cNvSpPr txBox="1"/>
          <p:nvPr/>
        </p:nvSpPr>
        <p:spPr>
          <a:xfrm>
            <a:off x="1830388" y="230188"/>
            <a:ext cx="906462" cy="1570037"/>
          </a:xfrm>
          <a:prstGeom prst="rect">
            <a:avLst/>
          </a:prstGeom>
          <a:noFill/>
          <a:ln w="9525">
            <a:noFill/>
          </a:ln>
        </p:spPr>
        <p:txBody>
          <a:bodyPr wrap="none" anchor="t" anchorCtr="0">
            <a:spAutoFit/>
          </a:bodyPr>
          <a:p>
            <a:r>
              <a:rPr lang="en-US" altLang="zh-CN" sz="9600" dirty="0">
                <a:solidFill>
                  <a:srgbClr val="A6A6A6"/>
                </a:solidFill>
                <a:latin typeface="Microsoft YaHei" panose="020B0503020204020204" pitchFamily="34" charset="-122"/>
                <a:ea typeface="Microsoft YaHei" panose="020B0503020204020204" pitchFamily="34" charset="-122"/>
              </a:rPr>
              <a:t>2</a:t>
            </a:r>
            <a:endParaRPr lang="zh-CN" altLang="en-US" sz="9600" dirty="0">
              <a:solidFill>
                <a:srgbClr val="A6A6A6"/>
              </a:solidFill>
              <a:latin typeface="Microsoft YaHei" panose="020B0503020204020204" pitchFamily="34" charset="-122"/>
              <a:ea typeface="Microsoft YaHei" panose="020B0503020204020204" pitchFamily="34" charset="-122"/>
            </a:endParaRPr>
          </a:p>
        </p:txBody>
      </p:sp>
      <p:sp>
        <p:nvSpPr>
          <p:cNvPr id="14339" name="矩形 3"/>
          <p:cNvSpPr/>
          <p:nvPr/>
        </p:nvSpPr>
        <p:spPr>
          <a:xfrm>
            <a:off x="857250" y="2335213"/>
            <a:ext cx="900113" cy="2808287"/>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14340" name="Group 5"/>
          <p:cNvGrpSpPr/>
          <p:nvPr/>
        </p:nvGrpSpPr>
        <p:grpSpPr>
          <a:xfrm>
            <a:off x="857250" y="1431925"/>
            <a:ext cx="8286750" cy="901700"/>
            <a:chOff x="0" y="0"/>
            <a:chExt cx="8286663" cy="902064"/>
          </a:xfrm>
        </p:grpSpPr>
        <p:grpSp>
          <p:nvGrpSpPr>
            <p:cNvPr id="14341" name="Group 6"/>
            <p:cNvGrpSpPr/>
            <p:nvPr/>
          </p:nvGrpSpPr>
          <p:grpSpPr>
            <a:xfrm>
              <a:off x="0" y="0"/>
              <a:ext cx="8286663" cy="902064"/>
              <a:chOff x="0" y="0"/>
              <a:chExt cx="8286663" cy="902064"/>
            </a:xfrm>
          </p:grpSpPr>
          <p:sp>
            <p:nvSpPr>
              <p:cNvPr id="14342" name="矩形 4"/>
              <p:cNvSpPr/>
              <p:nvPr/>
            </p:nvSpPr>
            <p:spPr>
              <a:xfrm>
                <a:off x="900001" y="2064"/>
                <a:ext cx="7386662" cy="90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4343" name="直角三角形 5"/>
              <p:cNvSpPr/>
              <p:nvPr/>
            </p:nvSpPr>
            <p:spPr>
              <a:xfrm rot="-5400000">
                <a:off x="0" y="0"/>
                <a:ext cx="900000" cy="90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14344" name="矩形 6"/>
            <p:cNvSpPr/>
            <p:nvPr/>
          </p:nvSpPr>
          <p:spPr>
            <a:xfrm>
              <a:off x="885200" y="157611"/>
              <a:ext cx="4943423" cy="583801"/>
            </a:xfrm>
            <a:prstGeom prst="rect">
              <a:avLst/>
            </a:prstGeom>
            <a:noFill/>
            <a:ln w="9525">
              <a:noFill/>
            </a:ln>
          </p:spPr>
          <p:txBody>
            <a:bodyPr wrap="none" anchor="t" anchorCtr="0">
              <a:spAutoFit/>
            </a:bodyPr>
            <a:p>
              <a:r>
                <a:rPr lang="en-US" altLang="vi-VN" sz="3200" b="1" dirty="0">
                  <a:solidFill>
                    <a:schemeClr val="bg1"/>
                  </a:solidFill>
                  <a:latin typeface="Microsoft YaHei" panose="020B0503020204020204" pitchFamily="34" charset="-122"/>
                  <a:ea typeface="Microsoft YaHei" panose="020B0503020204020204" pitchFamily="34" charset="-122"/>
                </a:rPr>
                <a:t>KIẾN THỨC NỀN TẢNG</a:t>
              </a:r>
              <a:endParaRPr lang="en-US" altLang="vi-VN" sz="3200" b="1" dirty="0">
                <a:solidFill>
                  <a:schemeClr val="bg1"/>
                </a:solidFill>
                <a:latin typeface="Microsoft YaHei" panose="020B0503020204020204" pitchFamily="34" charset="-122"/>
                <a:ea typeface="Microsoft YaHei" panose="020B0503020204020204" pitchFamily="34" charset="-122"/>
              </a:endParaRPr>
            </a:p>
          </p:txBody>
        </p:sp>
      </p:grpSp>
      <p:grpSp>
        <p:nvGrpSpPr>
          <p:cNvPr id="14345" name="Group 10"/>
          <p:cNvGrpSpPr/>
          <p:nvPr/>
        </p:nvGrpSpPr>
        <p:grpSpPr>
          <a:xfrm>
            <a:off x="0" y="2328863"/>
            <a:ext cx="3386138" cy="577850"/>
            <a:chOff x="0" y="0"/>
            <a:chExt cx="3385877" cy="578062"/>
          </a:xfrm>
        </p:grpSpPr>
        <p:sp>
          <p:nvSpPr>
            <p:cNvPr id="14346" name="直角三角形 7"/>
            <p:cNvSpPr/>
            <p:nvPr/>
          </p:nvSpPr>
          <p:spPr>
            <a:xfrm rot="-10800000" flipH="1">
              <a:off x="2809877" y="2062"/>
              <a:ext cx="576000" cy="576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4347" name="矩形 9"/>
            <p:cNvSpPr/>
            <p:nvPr/>
          </p:nvSpPr>
          <p:spPr>
            <a:xfrm flipH="1">
              <a:off x="0" y="0"/>
              <a:ext cx="2809876" cy="576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9245" name="矩形 149"/>
          <p:cNvSpPr/>
          <p:nvPr/>
        </p:nvSpPr>
        <p:spPr>
          <a:xfrm>
            <a:off x="2809875" y="3171825"/>
            <a:ext cx="5908675" cy="1587500"/>
          </a:xfrm>
          <a:prstGeom prst="rect">
            <a:avLst/>
          </a:prstGeom>
          <a:noFill/>
          <a:ln w="9525">
            <a:noFill/>
          </a:ln>
        </p:spPr>
        <p:txBody>
          <a:bodyPr anchor="t" anchorCtr="0">
            <a:noAutofit/>
          </a:bodyPr>
          <a:p>
            <a:pPr algn="just">
              <a:lnSpc>
                <a:spcPct val="150000"/>
              </a:lnSpc>
            </a:pPr>
            <a:r>
              <a:rPr lang="vi-VN" altLang="en-US" sz="1100" dirty="0">
                <a:latin typeface="Microsoft YaHei" panose="020B0503020204020204" pitchFamily="34" charset="-122"/>
                <a:ea typeface="Microsoft YaHei" panose="020B0503020204020204" pitchFamily="34" charset="-122"/>
              </a:rPr>
              <a:t>ASR (Automatic Speech recognition) là một nhánh của Học máy (Machine Learning – ML). Về cơ bản, thay vì lập trình các quy tắc để chuyển đổi dữ liệu đầu vào (giọng nói) thành đầu ra (văn bản), thì mô hình Học máy được đào tạo bằng cách đưa các tập dữ liệu lớn vào một thuật toán, chẳng hạn như mô hình Whisper. Trải qua quá trình đào tạo, mô hình ngày càng suy luận tốt hơn, và có khả năng nhận dạng tiếng nói của con người.</a:t>
            </a:r>
            <a:endParaRPr lang="vi-VN" altLang="en-US" sz="1100" dirty="0">
              <a:latin typeface="Microsoft YaHei" panose="020B0503020204020204" pitchFamily="34" charset="-122"/>
              <a:ea typeface="Microsoft YaHei" panose="020B0503020204020204" pitchFamily="34" charset="-122"/>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217" name="Group 2"/>
          <p:cNvGrpSpPr/>
          <p:nvPr/>
        </p:nvGrpSpPr>
        <p:grpSpPr>
          <a:xfrm>
            <a:off x="0" y="3836988"/>
            <a:ext cx="9144000" cy="1077912"/>
            <a:chOff x="0" y="0"/>
            <a:chExt cx="9144000" cy="1077876"/>
          </a:xfrm>
        </p:grpSpPr>
        <p:grpSp>
          <p:nvGrpSpPr>
            <p:cNvPr id="9218" name="Group 3"/>
            <p:cNvGrpSpPr/>
            <p:nvPr/>
          </p:nvGrpSpPr>
          <p:grpSpPr>
            <a:xfrm>
              <a:off x="0" y="539999"/>
              <a:ext cx="2502576" cy="537877"/>
              <a:chOff x="0" y="0"/>
              <a:chExt cx="2502576" cy="537877"/>
            </a:xfrm>
          </p:grpSpPr>
          <p:sp>
            <p:nvSpPr>
              <p:cNvPr id="9219" name="矩形 120"/>
              <p:cNvSpPr/>
              <p:nvPr/>
            </p:nvSpPr>
            <p:spPr>
              <a:xfrm flipH="1">
                <a:off x="0" y="0"/>
                <a:ext cx="2142576" cy="36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0" name="直角三角形 121"/>
              <p:cNvSpPr/>
              <p:nvPr/>
            </p:nvSpPr>
            <p:spPr>
              <a:xfrm flipV="1">
                <a:off x="2142576" y="259"/>
                <a:ext cx="360000" cy="36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1" name="矩形 122"/>
              <p:cNvSpPr/>
              <p:nvPr/>
            </p:nvSpPr>
            <p:spPr>
              <a:xfrm>
                <a:off x="1" y="357878"/>
                <a:ext cx="1967341" cy="179999"/>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2" name="直角三角形 123"/>
              <p:cNvSpPr/>
              <p:nvPr/>
            </p:nvSpPr>
            <p:spPr>
              <a:xfrm flipV="1">
                <a:off x="1967340" y="357877"/>
                <a:ext cx="180000" cy="18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9223" name="Group 8"/>
            <p:cNvGrpSpPr/>
            <p:nvPr/>
          </p:nvGrpSpPr>
          <p:grpSpPr>
            <a:xfrm>
              <a:off x="1960194" y="0"/>
              <a:ext cx="7183806" cy="540000"/>
              <a:chOff x="0" y="0"/>
              <a:chExt cx="7183806" cy="540000"/>
            </a:xfrm>
          </p:grpSpPr>
          <p:grpSp>
            <p:nvGrpSpPr>
              <p:cNvPr id="9224" name="Group 9"/>
              <p:cNvGrpSpPr/>
              <p:nvPr/>
            </p:nvGrpSpPr>
            <p:grpSpPr>
              <a:xfrm>
                <a:off x="0" y="0"/>
                <a:ext cx="7183806" cy="540000"/>
                <a:chOff x="0" y="0"/>
                <a:chExt cx="7183806" cy="540000"/>
              </a:xfrm>
            </p:grpSpPr>
            <p:sp>
              <p:nvSpPr>
                <p:cNvPr id="9225" name="矩形 116"/>
                <p:cNvSpPr/>
                <p:nvPr/>
              </p:nvSpPr>
              <p:spPr>
                <a:xfrm flipH="1">
                  <a:off x="539999" y="2122"/>
                  <a:ext cx="6643807" cy="36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6" name="矩形 117"/>
                <p:cNvSpPr/>
                <p:nvPr/>
              </p:nvSpPr>
              <p:spPr>
                <a:xfrm>
                  <a:off x="180000" y="360000"/>
                  <a:ext cx="7003806" cy="179999"/>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7" name="直角三角形 118"/>
                <p:cNvSpPr/>
                <p:nvPr/>
              </p:nvSpPr>
              <p:spPr>
                <a:xfrm rot="-10800000" flipV="1">
                  <a:off x="179998" y="0"/>
                  <a:ext cx="360000" cy="36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8" name="直角三角形 119"/>
                <p:cNvSpPr/>
                <p:nvPr/>
              </p:nvSpPr>
              <p:spPr>
                <a:xfrm rot="-10800000" flipV="1">
                  <a:off x="0" y="360000"/>
                  <a:ext cx="180000" cy="18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9229" name="矩形 124"/>
              <p:cNvSpPr/>
              <p:nvPr/>
            </p:nvSpPr>
            <p:spPr>
              <a:xfrm flipH="1">
                <a:off x="3407817" y="26112"/>
                <a:ext cx="3719830" cy="306695"/>
              </a:xfrm>
              <a:prstGeom prst="rect">
                <a:avLst/>
              </a:prstGeom>
              <a:noFill/>
              <a:ln w="9525">
                <a:noFill/>
              </a:ln>
            </p:spPr>
            <p:txBody>
              <a:bodyPr wrap="none" anchor="t" anchorCtr="0">
                <a:spAutoFit/>
              </a:bodyPr>
              <a:p>
                <a:r>
                  <a:rPr lang="vi-VN" altLang="en-US" sz="1400" dirty="0">
                    <a:solidFill>
                      <a:schemeClr val="bg1"/>
                    </a:solidFill>
                    <a:latin typeface="Microsoft YaHei" panose="020B0503020204020204" pitchFamily="34" charset="-122"/>
                    <a:ea typeface="Microsoft YaHei" panose="020B0503020204020204" pitchFamily="34" charset="-122"/>
                  </a:rPr>
                  <a:t>INTRODUCTION TO MACHINE </a:t>
                </a:r>
                <a:r>
                  <a:rPr lang="vi-VN" altLang="en-US" sz="1400" dirty="0">
                    <a:solidFill>
                      <a:schemeClr val="bg1"/>
                    </a:solidFill>
                    <a:latin typeface="Microsoft YaHei" panose="020B0503020204020204" pitchFamily="34" charset="-122"/>
                    <a:ea typeface="Microsoft YaHei" panose="020B0503020204020204" pitchFamily="34" charset="-122"/>
                  </a:rPr>
                  <a:t>LEARNING</a:t>
                </a:r>
                <a:endParaRPr lang="vi-VN" altLang="en-US" sz="1400" dirty="0">
                  <a:solidFill>
                    <a:schemeClr val="bg1"/>
                  </a:solidFill>
                  <a:latin typeface="Microsoft YaHei" panose="020B0503020204020204" pitchFamily="34" charset="-122"/>
                  <a:ea typeface="Microsoft YaHei" panose="020B0503020204020204" pitchFamily="34" charset="-122"/>
                </a:endParaRPr>
              </a:p>
            </p:txBody>
          </p:sp>
        </p:grpSp>
      </p:grpSp>
      <p:grpSp>
        <p:nvGrpSpPr>
          <p:cNvPr id="9235" name="Group 20"/>
          <p:cNvGrpSpPr/>
          <p:nvPr/>
        </p:nvGrpSpPr>
        <p:grpSpPr>
          <a:xfrm>
            <a:off x="844550" y="1631950"/>
            <a:ext cx="2214563" cy="2208213"/>
            <a:chOff x="0" y="0"/>
            <a:chExt cx="2215632" cy="2209118"/>
          </a:xfrm>
        </p:grpSpPr>
        <p:grpSp>
          <p:nvGrpSpPr>
            <p:cNvPr id="9236" name="Group 21"/>
            <p:cNvGrpSpPr/>
            <p:nvPr/>
          </p:nvGrpSpPr>
          <p:grpSpPr>
            <a:xfrm>
              <a:off x="0" y="0"/>
              <a:ext cx="2215632" cy="2209118"/>
              <a:chOff x="0" y="0"/>
              <a:chExt cx="2215632" cy="2209118"/>
            </a:xfrm>
          </p:grpSpPr>
          <p:sp>
            <p:nvSpPr>
              <p:cNvPr id="9237" name="任意多边形 142"/>
              <p:cNvSpPr/>
              <p:nvPr/>
            </p:nvSpPr>
            <p:spPr>
              <a:xfrm>
                <a:off x="0" y="0"/>
                <a:ext cx="2215632" cy="2209118"/>
              </a:xfrm>
              <a:custGeom>
                <a:avLst/>
                <a:gdLst/>
                <a:ahLst/>
                <a:cxnLst>
                  <a:cxn ang="0">
                    <a:pos x="985585" y="158021"/>
                  </a:cxn>
                  <a:cxn ang="0">
                    <a:pos x="1085850" y="152432"/>
                  </a:cxn>
                  <a:cxn ang="0">
                    <a:pos x="1186115" y="158021"/>
                  </a:cxn>
                  <a:cxn ang="0">
                    <a:pos x="1432767" y="48065"/>
                  </a:cxn>
                  <a:cxn ang="0">
                    <a:pos x="1447936" y="225534"/>
                  </a:cxn>
                  <a:cxn ang="0">
                    <a:pos x="1576916" y="293662"/>
                  </a:cxn>
                  <a:cxn ang="0">
                    <a:pos x="1847304" y="301043"/>
                  </a:cxn>
                  <a:cxn ang="0">
                    <a:pos x="1857208" y="562560"/>
                  </a:cxn>
                  <a:cxn ang="0">
                    <a:pos x="2017308" y="514220"/>
                  </a:cxn>
                  <a:cxn ang="0">
                    <a:pos x="1964503" y="779392"/>
                  </a:cxn>
                  <a:cxn ang="0">
                    <a:pos x="1997177" y="895185"/>
                  </a:cxn>
                  <a:cxn ang="0">
                    <a:pos x="2171700" y="974658"/>
                  </a:cxn>
                  <a:cxn ang="0">
                    <a:pos x="2009306" y="1190658"/>
                  </a:cxn>
                  <a:cxn ang="0">
                    <a:pos x="1974255" y="1359279"/>
                  </a:cxn>
                  <a:cxn ang="0">
                    <a:pos x="2111027" y="1456486"/>
                  </a:cxn>
                  <a:cxn ang="0">
                    <a:pos x="1870726" y="1580505"/>
                  </a:cxn>
                  <a:cxn ang="0">
                    <a:pos x="1746122" y="1737394"/>
                  </a:cxn>
                  <a:cxn ang="0">
                    <a:pos x="1678429" y="1998947"/>
                  </a:cxn>
                  <a:cxn ang="0">
                    <a:pos x="1529251" y="1900611"/>
                  </a:cxn>
                  <a:cxn ang="0">
                    <a:pos x="1396554" y="1958589"/>
                  </a:cxn>
                  <a:cxn ang="0">
                    <a:pos x="1222182" y="2165316"/>
                  </a:cxn>
                  <a:cxn ang="0">
                    <a:pos x="1180960" y="2008081"/>
                  </a:cxn>
                  <a:cxn ang="0">
                    <a:pos x="990740" y="2008081"/>
                  </a:cxn>
                  <a:cxn ang="0">
                    <a:pos x="949518" y="2165316"/>
                  </a:cxn>
                  <a:cxn ang="0">
                    <a:pos x="775148" y="1958589"/>
                  </a:cxn>
                  <a:cxn ang="0">
                    <a:pos x="642449" y="1900611"/>
                  </a:cxn>
                  <a:cxn ang="0">
                    <a:pos x="493272" y="1998947"/>
                  </a:cxn>
                  <a:cxn ang="0">
                    <a:pos x="425578" y="1737394"/>
                  </a:cxn>
                  <a:cxn ang="0">
                    <a:pos x="300974" y="1580506"/>
                  </a:cxn>
                  <a:cxn ang="0">
                    <a:pos x="60674" y="1456486"/>
                  </a:cxn>
                  <a:cxn ang="0">
                    <a:pos x="197445" y="1359279"/>
                  </a:cxn>
                  <a:cxn ang="0">
                    <a:pos x="162394" y="1190658"/>
                  </a:cxn>
                  <a:cxn ang="0">
                    <a:pos x="0" y="974658"/>
                  </a:cxn>
                  <a:cxn ang="0">
                    <a:pos x="174523" y="895185"/>
                  </a:cxn>
                  <a:cxn ang="0">
                    <a:pos x="207197" y="779392"/>
                  </a:cxn>
                  <a:cxn ang="0">
                    <a:pos x="154392" y="514221"/>
                  </a:cxn>
                  <a:cxn ang="0">
                    <a:pos x="314492" y="562560"/>
                  </a:cxn>
                  <a:cxn ang="0">
                    <a:pos x="324396" y="301043"/>
                  </a:cxn>
                  <a:cxn ang="0">
                    <a:pos x="594784" y="293662"/>
                  </a:cxn>
                  <a:cxn ang="0">
                    <a:pos x="723764" y="225534"/>
                  </a:cxn>
                  <a:cxn ang="0">
                    <a:pos x="738933" y="48065"/>
                  </a:cxn>
                </a:cxnLst>
                <a:pathLst>
                  <a:path w="2171700" h="2165316">
                    <a:moveTo>
                      <a:pt x="949518" y="0"/>
                    </a:moveTo>
                    <a:lnTo>
                      <a:pt x="985585" y="158021"/>
                    </a:lnTo>
                    <a:lnTo>
                      <a:pt x="990740" y="157235"/>
                    </a:lnTo>
                    <a:cubicBezTo>
                      <a:pt x="1022011" y="154059"/>
                      <a:pt x="1053741" y="152432"/>
                      <a:pt x="1085850" y="152432"/>
                    </a:cubicBezTo>
                    <a:cubicBezTo>
                      <a:pt x="1117960" y="152432"/>
                      <a:pt x="1149689" y="154059"/>
                      <a:pt x="1180960" y="157235"/>
                    </a:cubicBezTo>
                    <a:lnTo>
                      <a:pt x="1186115" y="158021"/>
                    </a:lnTo>
                    <a:lnTo>
                      <a:pt x="1222182" y="0"/>
                    </a:lnTo>
                    <a:lnTo>
                      <a:pt x="1432767" y="48065"/>
                    </a:lnTo>
                    <a:lnTo>
                      <a:pt x="1396554" y="206728"/>
                    </a:lnTo>
                    <a:lnTo>
                      <a:pt x="1447936" y="225534"/>
                    </a:lnTo>
                    <a:cubicBezTo>
                      <a:pt x="1475759" y="237302"/>
                      <a:pt x="1502890" y="250385"/>
                      <a:pt x="1529251" y="264705"/>
                    </a:cubicBezTo>
                    <a:lnTo>
                      <a:pt x="1576916" y="293662"/>
                    </a:lnTo>
                    <a:lnTo>
                      <a:pt x="1678429" y="166369"/>
                    </a:lnTo>
                    <a:lnTo>
                      <a:pt x="1847304" y="301043"/>
                    </a:lnTo>
                    <a:lnTo>
                      <a:pt x="1746122" y="427922"/>
                    </a:lnTo>
                    <a:lnTo>
                      <a:pt x="1857208" y="562560"/>
                    </a:lnTo>
                    <a:lnTo>
                      <a:pt x="1870726" y="584811"/>
                    </a:lnTo>
                    <a:lnTo>
                      <a:pt x="2017308" y="514220"/>
                    </a:lnTo>
                    <a:lnTo>
                      <a:pt x="2111027" y="708830"/>
                    </a:lnTo>
                    <a:lnTo>
                      <a:pt x="1964503" y="779392"/>
                    </a:lnTo>
                    <a:lnTo>
                      <a:pt x="1974255" y="806037"/>
                    </a:lnTo>
                    <a:cubicBezTo>
                      <a:pt x="1983315" y="835165"/>
                      <a:pt x="1990982" y="864907"/>
                      <a:pt x="1997177" y="895185"/>
                    </a:cubicBezTo>
                    <a:lnTo>
                      <a:pt x="2009306" y="974658"/>
                    </a:lnTo>
                    <a:lnTo>
                      <a:pt x="2171700" y="974658"/>
                    </a:lnTo>
                    <a:lnTo>
                      <a:pt x="2171700" y="1190658"/>
                    </a:lnTo>
                    <a:lnTo>
                      <a:pt x="2009306" y="1190658"/>
                    </a:lnTo>
                    <a:lnTo>
                      <a:pt x="1997177" y="1270131"/>
                    </a:lnTo>
                    <a:cubicBezTo>
                      <a:pt x="1990982" y="1300409"/>
                      <a:pt x="1983315" y="1330151"/>
                      <a:pt x="1974255" y="1359279"/>
                    </a:cubicBezTo>
                    <a:lnTo>
                      <a:pt x="1964503" y="1385924"/>
                    </a:lnTo>
                    <a:lnTo>
                      <a:pt x="2111027" y="1456486"/>
                    </a:lnTo>
                    <a:lnTo>
                      <a:pt x="2017308" y="1651095"/>
                    </a:lnTo>
                    <a:lnTo>
                      <a:pt x="1870726" y="1580505"/>
                    </a:lnTo>
                    <a:lnTo>
                      <a:pt x="1857208" y="1602756"/>
                    </a:lnTo>
                    <a:lnTo>
                      <a:pt x="1746122" y="1737394"/>
                    </a:lnTo>
                    <a:lnTo>
                      <a:pt x="1847304" y="1864273"/>
                    </a:lnTo>
                    <a:lnTo>
                      <a:pt x="1678429" y="1998947"/>
                    </a:lnTo>
                    <a:lnTo>
                      <a:pt x="1576916" y="1871654"/>
                    </a:lnTo>
                    <a:lnTo>
                      <a:pt x="1529251" y="1900611"/>
                    </a:lnTo>
                    <a:cubicBezTo>
                      <a:pt x="1502890" y="1914931"/>
                      <a:pt x="1475759" y="1928014"/>
                      <a:pt x="1447936" y="1939782"/>
                    </a:cubicBezTo>
                    <a:lnTo>
                      <a:pt x="1396554" y="1958589"/>
                    </a:lnTo>
                    <a:lnTo>
                      <a:pt x="1432767" y="2117251"/>
                    </a:lnTo>
                    <a:lnTo>
                      <a:pt x="1222182" y="2165316"/>
                    </a:lnTo>
                    <a:lnTo>
                      <a:pt x="1186115" y="2007295"/>
                    </a:lnTo>
                    <a:lnTo>
                      <a:pt x="1180960" y="2008081"/>
                    </a:lnTo>
                    <a:cubicBezTo>
                      <a:pt x="1149689" y="2011257"/>
                      <a:pt x="1117960" y="2012884"/>
                      <a:pt x="1085850" y="2012884"/>
                    </a:cubicBezTo>
                    <a:cubicBezTo>
                      <a:pt x="1053741" y="2012884"/>
                      <a:pt x="1022011" y="2011257"/>
                      <a:pt x="990740" y="2008081"/>
                    </a:cubicBezTo>
                    <a:lnTo>
                      <a:pt x="985585" y="2007295"/>
                    </a:lnTo>
                    <a:lnTo>
                      <a:pt x="949518" y="2165316"/>
                    </a:lnTo>
                    <a:lnTo>
                      <a:pt x="738934" y="2117251"/>
                    </a:lnTo>
                    <a:lnTo>
                      <a:pt x="775148" y="1958589"/>
                    </a:lnTo>
                    <a:lnTo>
                      <a:pt x="723764" y="1939782"/>
                    </a:lnTo>
                    <a:cubicBezTo>
                      <a:pt x="695941" y="1928014"/>
                      <a:pt x="668810" y="1914931"/>
                      <a:pt x="642449" y="1900611"/>
                    </a:cubicBezTo>
                    <a:lnTo>
                      <a:pt x="594785" y="1871654"/>
                    </a:lnTo>
                    <a:lnTo>
                      <a:pt x="493272" y="1998947"/>
                    </a:lnTo>
                    <a:lnTo>
                      <a:pt x="324396" y="1864273"/>
                    </a:lnTo>
                    <a:lnTo>
                      <a:pt x="425578" y="1737394"/>
                    </a:lnTo>
                    <a:lnTo>
                      <a:pt x="314492" y="1602756"/>
                    </a:lnTo>
                    <a:lnTo>
                      <a:pt x="300974" y="1580506"/>
                    </a:lnTo>
                    <a:lnTo>
                      <a:pt x="154393" y="1651096"/>
                    </a:lnTo>
                    <a:lnTo>
                      <a:pt x="60674" y="1456486"/>
                    </a:lnTo>
                    <a:lnTo>
                      <a:pt x="207197" y="1385924"/>
                    </a:lnTo>
                    <a:lnTo>
                      <a:pt x="197445" y="1359279"/>
                    </a:lnTo>
                    <a:cubicBezTo>
                      <a:pt x="188385" y="1330151"/>
                      <a:pt x="180719" y="1300409"/>
                      <a:pt x="174523" y="1270131"/>
                    </a:cubicBezTo>
                    <a:lnTo>
                      <a:pt x="162394" y="1190658"/>
                    </a:lnTo>
                    <a:lnTo>
                      <a:pt x="0" y="1190658"/>
                    </a:lnTo>
                    <a:lnTo>
                      <a:pt x="0" y="974658"/>
                    </a:lnTo>
                    <a:lnTo>
                      <a:pt x="162394" y="974658"/>
                    </a:lnTo>
                    <a:lnTo>
                      <a:pt x="174523" y="895185"/>
                    </a:lnTo>
                    <a:cubicBezTo>
                      <a:pt x="180719" y="864907"/>
                      <a:pt x="188385" y="835165"/>
                      <a:pt x="197445" y="806037"/>
                    </a:cubicBezTo>
                    <a:lnTo>
                      <a:pt x="207197" y="779392"/>
                    </a:lnTo>
                    <a:lnTo>
                      <a:pt x="60674" y="708830"/>
                    </a:lnTo>
                    <a:lnTo>
                      <a:pt x="154392" y="514221"/>
                    </a:lnTo>
                    <a:lnTo>
                      <a:pt x="300974" y="584811"/>
                    </a:lnTo>
                    <a:lnTo>
                      <a:pt x="314492" y="562560"/>
                    </a:lnTo>
                    <a:lnTo>
                      <a:pt x="425578" y="427922"/>
                    </a:lnTo>
                    <a:lnTo>
                      <a:pt x="324396" y="301043"/>
                    </a:lnTo>
                    <a:lnTo>
                      <a:pt x="493271" y="166369"/>
                    </a:lnTo>
                    <a:lnTo>
                      <a:pt x="594784" y="293662"/>
                    </a:lnTo>
                    <a:lnTo>
                      <a:pt x="642449" y="264705"/>
                    </a:lnTo>
                    <a:cubicBezTo>
                      <a:pt x="668810" y="250385"/>
                      <a:pt x="695941" y="237302"/>
                      <a:pt x="723764" y="225534"/>
                    </a:cubicBezTo>
                    <a:lnTo>
                      <a:pt x="775147" y="206727"/>
                    </a:lnTo>
                    <a:lnTo>
                      <a:pt x="738933" y="48065"/>
                    </a:lnTo>
                    <a:lnTo>
                      <a:pt x="949518" y="0"/>
                    </a:lnTo>
                    <a:close/>
                  </a:path>
                </a:pathLst>
              </a:custGeom>
              <a:solidFill>
                <a:srgbClr val="FFC000"/>
              </a:solidFill>
              <a:ln w="9525">
                <a:noFill/>
              </a:ln>
            </p:spPr>
            <p:txBody>
              <a:bodyPr/>
              <a:p>
                <a:endParaRPr lang="en-US"/>
              </a:p>
            </p:txBody>
          </p:sp>
          <p:sp>
            <p:nvSpPr>
              <p:cNvPr id="9238" name="椭圆 143"/>
              <p:cNvSpPr/>
              <p:nvPr/>
            </p:nvSpPr>
            <p:spPr>
              <a:xfrm>
                <a:off x="337027" y="333770"/>
                <a:ext cx="1541580" cy="1541579"/>
              </a:xfrm>
              <a:prstGeom prst="ellipse">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9239" name="文本框 141"/>
            <p:cNvSpPr txBox="1"/>
            <p:nvPr/>
          </p:nvSpPr>
          <p:spPr>
            <a:xfrm>
              <a:off x="449004" y="929864"/>
              <a:ext cx="1320802" cy="398943"/>
            </a:xfrm>
            <a:prstGeom prst="rect">
              <a:avLst/>
            </a:prstGeom>
            <a:noFill/>
            <a:ln w="9525">
              <a:noFill/>
            </a:ln>
          </p:spPr>
          <p:txBody>
            <a:bodyPr wrap="none" anchor="t" anchorCtr="0">
              <a:spAutoFit/>
            </a:bodyPr>
            <a:p>
              <a:pPr algn="ctr"/>
              <a:r>
                <a:rPr lang="en-US" altLang="vi-VN" sz="2000" dirty="0">
                  <a:solidFill>
                    <a:schemeClr val="bg1"/>
                  </a:solidFill>
                  <a:latin typeface="Microsoft YaHei" panose="020B0503020204020204" pitchFamily="34" charset="-122"/>
                  <a:ea typeface="Microsoft YaHei" panose="020B0503020204020204" pitchFamily="34" charset="-122"/>
                </a:rPr>
                <a:t>WHISPER</a:t>
              </a:r>
              <a:endParaRPr lang="en-US" altLang="vi-VN" sz="2000" dirty="0">
                <a:solidFill>
                  <a:schemeClr val="bg1"/>
                </a:solidFill>
                <a:latin typeface="Microsoft YaHei" panose="020B0503020204020204" pitchFamily="34" charset="-122"/>
                <a:ea typeface="Microsoft YaHei" panose="020B0503020204020204" pitchFamily="34" charset="-122"/>
              </a:endParaRPr>
            </a:p>
          </p:txBody>
        </p:sp>
      </p:grpSp>
      <p:grpSp>
        <p:nvGrpSpPr>
          <p:cNvPr id="9240" name="Group 25"/>
          <p:cNvGrpSpPr/>
          <p:nvPr/>
        </p:nvGrpSpPr>
        <p:grpSpPr>
          <a:xfrm>
            <a:off x="3011488" y="2614613"/>
            <a:ext cx="1716087" cy="1711325"/>
            <a:chOff x="0" y="0"/>
            <a:chExt cx="1716029" cy="1710984"/>
          </a:xfrm>
        </p:grpSpPr>
        <p:grpSp>
          <p:nvGrpSpPr>
            <p:cNvPr id="9241" name="Group 26"/>
            <p:cNvGrpSpPr/>
            <p:nvPr/>
          </p:nvGrpSpPr>
          <p:grpSpPr>
            <a:xfrm>
              <a:off x="0" y="0"/>
              <a:ext cx="1716029" cy="1710984"/>
              <a:chOff x="0" y="0"/>
              <a:chExt cx="1716029" cy="1710984"/>
            </a:xfrm>
          </p:grpSpPr>
          <p:sp>
            <p:nvSpPr>
              <p:cNvPr id="9242" name="任意多边形 147"/>
              <p:cNvSpPr/>
              <p:nvPr/>
            </p:nvSpPr>
            <p:spPr>
              <a:xfrm>
                <a:off x="0" y="0"/>
                <a:ext cx="1716029" cy="1710984"/>
              </a:xfrm>
              <a:custGeom>
                <a:avLst/>
                <a:gdLst/>
                <a:ahLst/>
                <a:cxnLst>
                  <a:cxn ang="0">
                    <a:pos x="985585" y="158021"/>
                  </a:cxn>
                  <a:cxn ang="0">
                    <a:pos x="1085850" y="152432"/>
                  </a:cxn>
                  <a:cxn ang="0">
                    <a:pos x="1186115" y="158021"/>
                  </a:cxn>
                  <a:cxn ang="0">
                    <a:pos x="1432767" y="48065"/>
                  </a:cxn>
                  <a:cxn ang="0">
                    <a:pos x="1447936" y="225534"/>
                  </a:cxn>
                  <a:cxn ang="0">
                    <a:pos x="1576916" y="293662"/>
                  </a:cxn>
                  <a:cxn ang="0">
                    <a:pos x="1847304" y="301043"/>
                  </a:cxn>
                  <a:cxn ang="0">
                    <a:pos x="1857208" y="562560"/>
                  </a:cxn>
                  <a:cxn ang="0">
                    <a:pos x="2017308" y="514220"/>
                  </a:cxn>
                  <a:cxn ang="0">
                    <a:pos x="1964503" y="779392"/>
                  </a:cxn>
                  <a:cxn ang="0">
                    <a:pos x="1997177" y="895185"/>
                  </a:cxn>
                  <a:cxn ang="0">
                    <a:pos x="2171700" y="974658"/>
                  </a:cxn>
                  <a:cxn ang="0">
                    <a:pos x="2009306" y="1190658"/>
                  </a:cxn>
                  <a:cxn ang="0">
                    <a:pos x="1974255" y="1359279"/>
                  </a:cxn>
                  <a:cxn ang="0">
                    <a:pos x="2111027" y="1456486"/>
                  </a:cxn>
                  <a:cxn ang="0">
                    <a:pos x="1870726" y="1580505"/>
                  </a:cxn>
                  <a:cxn ang="0">
                    <a:pos x="1746122" y="1737394"/>
                  </a:cxn>
                  <a:cxn ang="0">
                    <a:pos x="1678429" y="1998947"/>
                  </a:cxn>
                  <a:cxn ang="0">
                    <a:pos x="1529251" y="1900611"/>
                  </a:cxn>
                  <a:cxn ang="0">
                    <a:pos x="1396554" y="1958589"/>
                  </a:cxn>
                  <a:cxn ang="0">
                    <a:pos x="1222182" y="2165316"/>
                  </a:cxn>
                  <a:cxn ang="0">
                    <a:pos x="1180960" y="2008081"/>
                  </a:cxn>
                  <a:cxn ang="0">
                    <a:pos x="990740" y="2008081"/>
                  </a:cxn>
                  <a:cxn ang="0">
                    <a:pos x="949518" y="2165316"/>
                  </a:cxn>
                  <a:cxn ang="0">
                    <a:pos x="775148" y="1958589"/>
                  </a:cxn>
                  <a:cxn ang="0">
                    <a:pos x="642449" y="1900611"/>
                  </a:cxn>
                  <a:cxn ang="0">
                    <a:pos x="493272" y="1998947"/>
                  </a:cxn>
                  <a:cxn ang="0">
                    <a:pos x="425578" y="1737394"/>
                  </a:cxn>
                  <a:cxn ang="0">
                    <a:pos x="300974" y="1580506"/>
                  </a:cxn>
                  <a:cxn ang="0">
                    <a:pos x="60674" y="1456486"/>
                  </a:cxn>
                  <a:cxn ang="0">
                    <a:pos x="197445" y="1359279"/>
                  </a:cxn>
                  <a:cxn ang="0">
                    <a:pos x="162394" y="1190658"/>
                  </a:cxn>
                  <a:cxn ang="0">
                    <a:pos x="0" y="974658"/>
                  </a:cxn>
                  <a:cxn ang="0">
                    <a:pos x="174523" y="895185"/>
                  </a:cxn>
                  <a:cxn ang="0">
                    <a:pos x="207197" y="779392"/>
                  </a:cxn>
                  <a:cxn ang="0">
                    <a:pos x="154392" y="514221"/>
                  </a:cxn>
                  <a:cxn ang="0">
                    <a:pos x="314492" y="562560"/>
                  </a:cxn>
                  <a:cxn ang="0">
                    <a:pos x="324396" y="301043"/>
                  </a:cxn>
                  <a:cxn ang="0">
                    <a:pos x="594784" y="293662"/>
                  </a:cxn>
                  <a:cxn ang="0">
                    <a:pos x="723764" y="225534"/>
                  </a:cxn>
                  <a:cxn ang="0">
                    <a:pos x="738933" y="48065"/>
                  </a:cxn>
                </a:cxnLst>
                <a:pathLst>
                  <a:path w="2171700" h="2165316">
                    <a:moveTo>
                      <a:pt x="949518" y="0"/>
                    </a:moveTo>
                    <a:lnTo>
                      <a:pt x="985585" y="158021"/>
                    </a:lnTo>
                    <a:lnTo>
                      <a:pt x="990740" y="157235"/>
                    </a:lnTo>
                    <a:cubicBezTo>
                      <a:pt x="1022011" y="154059"/>
                      <a:pt x="1053741" y="152432"/>
                      <a:pt x="1085850" y="152432"/>
                    </a:cubicBezTo>
                    <a:cubicBezTo>
                      <a:pt x="1117960" y="152432"/>
                      <a:pt x="1149689" y="154059"/>
                      <a:pt x="1180960" y="157235"/>
                    </a:cubicBezTo>
                    <a:lnTo>
                      <a:pt x="1186115" y="158021"/>
                    </a:lnTo>
                    <a:lnTo>
                      <a:pt x="1222182" y="0"/>
                    </a:lnTo>
                    <a:lnTo>
                      <a:pt x="1432767" y="48065"/>
                    </a:lnTo>
                    <a:lnTo>
                      <a:pt x="1396554" y="206728"/>
                    </a:lnTo>
                    <a:lnTo>
                      <a:pt x="1447936" y="225534"/>
                    </a:lnTo>
                    <a:cubicBezTo>
                      <a:pt x="1475759" y="237302"/>
                      <a:pt x="1502890" y="250385"/>
                      <a:pt x="1529251" y="264705"/>
                    </a:cubicBezTo>
                    <a:lnTo>
                      <a:pt x="1576916" y="293662"/>
                    </a:lnTo>
                    <a:lnTo>
                      <a:pt x="1678429" y="166369"/>
                    </a:lnTo>
                    <a:lnTo>
                      <a:pt x="1847304" y="301043"/>
                    </a:lnTo>
                    <a:lnTo>
                      <a:pt x="1746122" y="427922"/>
                    </a:lnTo>
                    <a:lnTo>
                      <a:pt x="1857208" y="562560"/>
                    </a:lnTo>
                    <a:lnTo>
                      <a:pt x="1870726" y="584811"/>
                    </a:lnTo>
                    <a:lnTo>
                      <a:pt x="2017308" y="514220"/>
                    </a:lnTo>
                    <a:lnTo>
                      <a:pt x="2111027" y="708830"/>
                    </a:lnTo>
                    <a:lnTo>
                      <a:pt x="1964503" y="779392"/>
                    </a:lnTo>
                    <a:lnTo>
                      <a:pt x="1974255" y="806037"/>
                    </a:lnTo>
                    <a:cubicBezTo>
                      <a:pt x="1983315" y="835165"/>
                      <a:pt x="1990982" y="864907"/>
                      <a:pt x="1997177" y="895185"/>
                    </a:cubicBezTo>
                    <a:lnTo>
                      <a:pt x="2009306" y="974658"/>
                    </a:lnTo>
                    <a:lnTo>
                      <a:pt x="2171700" y="974658"/>
                    </a:lnTo>
                    <a:lnTo>
                      <a:pt x="2171700" y="1190658"/>
                    </a:lnTo>
                    <a:lnTo>
                      <a:pt x="2009306" y="1190658"/>
                    </a:lnTo>
                    <a:lnTo>
                      <a:pt x="1997177" y="1270131"/>
                    </a:lnTo>
                    <a:cubicBezTo>
                      <a:pt x="1990982" y="1300409"/>
                      <a:pt x="1983315" y="1330151"/>
                      <a:pt x="1974255" y="1359279"/>
                    </a:cubicBezTo>
                    <a:lnTo>
                      <a:pt x="1964503" y="1385924"/>
                    </a:lnTo>
                    <a:lnTo>
                      <a:pt x="2111027" y="1456486"/>
                    </a:lnTo>
                    <a:lnTo>
                      <a:pt x="2017308" y="1651095"/>
                    </a:lnTo>
                    <a:lnTo>
                      <a:pt x="1870726" y="1580505"/>
                    </a:lnTo>
                    <a:lnTo>
                      <a:pt x="1857208" y="1602756"/>
                    </a:lnTo>
                    <a:lnTo>
                      <a:pt x="1746122" y="1737394"/>
                    </a:lnTo>
                    <a:lnTo>
                      <a:pt x="1847304" y="1864273"/>
                    </a:lnTo>
                    <a:lnTo>
                      <a:pt x="1678429" y="1998947"/>
                    </a:lnTo>
                    <a:lnTo>
                      <a:pt x="1576916" y="1871654"/>
                    </a:lnTo>
                    <a:lnTo>
                      <a:pt x="1529251" y="1900611"/>
                    </a:lnTo>
                    <a:cubicBezTo>
                      <a:pt x="1502890" y="1914931"/>
                      <a:pt x="1475759" y="1928014"/>
                      <a:pt x="1447936" y="1939782"/>
                    </a:cubicBezTo>
                    <a:lnTo>
                      <a:pt x="1396554" y="1958589"/>
                    </a:lnTo>
                    <a:lnTo>
                      <a:pt x="1432767" y="2117251"/>
                    </a:lnTo>
                    <a:lnTo>
                      <a:pt x="1222182" y="2165316"/>
                    </a:lnTo>
                    <a:lnTo>
                      <a:pt x="1186115" y="2007295"/>
                    </a:lnTo>
                    <a:lnTo>
                      <a:pt x="1180960" y="2008081"/>
                    </a:lnTo>
                    <a:cubicBezTo>
                      <a:pt x="1149689" y="2011257"/>
                      <a:pt x="1117960" y="2012884"/>
                      <a:pt x="1085850" y="2012884"/>
                    </a:cubicBezTo>
                    <a:cubicBezTo>
                      <a:pt x="1053741" y="2012884"/>
                      <a:pt x="1022011" y="2011257"/>
                      <a:pt x="990740" y="2008081"/>
                    </a:cubicBezTo>
                    <a:lnTo>
                      <a:pt x="985585" y="2007295"/>
                    </a:lnTo>
                    <a:lnTo>
                      <a:pt x="949518" y="2165316"/>
                    </a:lnTo>
                    <a:lnTo>
                      <a:pt x="738934" y="2117251"/>
                    </a:lnTo>
                    <a:lnTo>
                      <a:pt x="775148" y="1958589"/>
                    </a:lnTo>
                    <a:lnTo>
                      <a:pt x="723764" y="1939782"/>
                    </a:lnTo>
                    <a:cubicBezTo>
                      <a:pt x="695941" y="1928014"/>
                      <a:pt x="668810" y="1914931"/>
                      <a:pt x="642449" y="1900611"/>
                    </a:cubicBezTo>
                    <a:lnTo>
                      <a:pt x="594785" y="1871654"/>
                    </a:lnTo>
                    <a:lnTo>
                      <a:pt x="493272" y="1998947"/>
                    </a:lnTo>
                    <a:lnTo>
                      <a:pt x="324396" y="1864273"/>
                    </a:lnTo>
                    <a:lnTo>
                      <a:pt x="425578" y="1737394"/>
                    </a:lnTo>
                    <a:lnTo>
                      <a:pt x="314492" y="1602756"/>
                    </a:lnTo>
                    <a:lnTo>
                      <a:pt x="300974" y="1580506"/>
                    </a:lnTo>
                    <a:lnTo>
                      <a:pt x="154393" y="1651096"/>
                    </a:lnTo>
                    <a:lnTo>
                      <a:pt x="60674" y="1456486"/>
                    </a:lnTo>
                    <a:lnTo>
                      <a:pt x="207197" y="1385924"/>
                    </a:lnTo>
                    <a:lnTo>
                      <a:pt x="197445" y="1359279"/>
                    </a:lnTo>
                    <a:cubicBezTo>
                      <a:pt x="188385" y="1330151"/>
                      <a:pt x="180719" y="1300409"/>
                      <a:pt x="174523" y="1270131"/>
                    </a:cubicBezTo>
                    <a:lnTo>
                      <a:pt x="162394" y="1190658"/>
                    </a:lnTo>
                    <a:lnTo>
                      <a:pt x="0" y="1190658"/>
                    </a:lnTo>
                    <a:lnTo>
                      <a:pt x="0" y="974658"/>
                    </a:lnTo>
                    <a:lnTo>
                      <a:pt x="162394" y="974658"/>
                    </a:lnTo>
                    <a:lnTo>
                      <a:pt x="174523" y="895185"/>
                    </a:lnTo>
                    <a:cubicBezTo>
                      <a:pt x="180719" y="864907"/>
                      <a:pt x="188385" y="835165"/>
                      <a:pt x="197445" y="806037"/>
                    </a:cubicBezTo>
                    <a:lnTo>
                      <a:pt x="207197" y="779392"/>
                    </a:lnTo>
                    <a:lnTo>
                      <a:pt x="60674" y="708830"/>
                    </a:lnTo>
                    <a:lnTo>
                      <a:pt x="154392" y="514221"/>
                    </a:lnTo>
                    <a:lnTo>
                      <a:pt x="300974" y="584811"/>
                    </a:lnTo>
                    <a:lnTo>
                      <a:pt x="314492" y="562560"/>
                    </a:lnTo>
                    <a:lnTo>
                      <a:pt x="425578" y="427922"/>
                    </a:lnTo>
                    <a:lnTo>
                      <a:pt x="324396" y="301043"/>
                    </a:lnTo>
                    <a:lnTo>
                      <a:pt x="493271" y="166369"/>
                    </a:lnTo>
                    <a:lnTo>
                      <a:pt x="594784" y="293662"/>
                    </a:lnTo>
                    <a:lnTo>
                      <a:pt x="642449" y="264705"/>
                    </a:lnTo>
                    <a:cubicBezTo>
                      <a:pt x="668810" y="250385"/>
                      <a:pt x="695941" y="237302"/>
                      <a:pt x="723764" y="225534"/>
                    </a:cubicBezTo>
                    <a:lnTo>
                      <a:pt x="775147" y="206727"/>
                    </a:lnTo>
                    <a:lnTo>
                      <a:pt x="738933" y="48065"/>
                    </a:lnTo>
                    <a:lnTo>
                      <a:pt x="949518" y="0"/>
                    </a:lnTo>
                    <a:close/>
                  </a:path>
                </a:pathLst>
              </a:custGeom>
              <a:solidFill>
                <a:srgbClr val="FFC000"/>
              </a:solidFill>
              <a:ln w="9525">
                <a:noFill/>
              </a:ln>
            </p:spPr>
            <p:txBody>
              <a:bodyPr/>
              <a:p>
                <a:endParaRPr lang="en-US"/>
              </a:p>
            </p:txBody>
          </p:sp>
          <p:sp>
            <p:nvSpPr>
              <p:cNvPr id="9243" name="椭圆 148"/>
              <p:cNvSpPr/>
              <p:nvPr/>
            </p:nvSpPr>
            <p:spPr>
              <a:xfrm>
                <a:off x="261030" y="258508"/>
                <a:ext cx="1193969" cy="1193968"/>
              </a:xfrm>
              <a:prstGeom prst="ellipse">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9244" name="文本框 146"/>
            <p:cNvSpPr txBox="1"/>
            <p:nvPr/>
          </p:nvSpPr>
          <p:spPr>
            <a:xfrm>
              <a:off x="450674" y="725518"/>
              <a:ext cx="814677" cy="306644"/>
            </a:xfrm>
            <a:prstGeom prst="rect">
              <a:avLst/>
            </a:prstGeom>
            <a:noFill/>
            <a:ln w="9525">
              <a:noFill/>
            </a:ln>
          </p:spPr>
          <p:txBody>
            <a:bodyPr wrap="none" anchor="t" anchorCtr="0">
              <a:spAutoFit/>
            </a:bodyPr>
            <a:p>
              <a:pPr algn="ctr"/>
              <a:r>
                <a:rPr lang="vi-VN" altLang="zh-CN" sz="1400" dirty="0">
                  <a:solidFill>
                    <a:schemeClr val="bg1"/>
                  </a:solidFill>
                  <a:latin typeface="Microsoft YaHei" panose="020B0503020204020204" pitchFamily="34" charset="-122"/>
                  <a:ea typeface="Microsoft YaHei" panose="020B0503020204020204" pitchFamily="34" charset="-122"/>
                </a:rPr>
                <a:t>Model</a:t>
              </a:r>
              <a:r>
                <a:rPr lang="vi-VN" altLang="zh-CN" sz="1400" dirty="0">
                  <a:solidFill>
                    <a:schemeClr val="bg1"/>
                  </a:solidFill>
                  <a:latin typeface="Microsoft YaHei" panose="020B0503020204020204" pitchFamily="34" charset="-122"/>
                  <a:ea typeface="Microsoft YaHei" panose="020B0503020204020204" pitchFamily="34" charset="-122"/>
                </a:rPr>
                <a:t>s</a:t>
              </a:r>
              <a:endParaRPr lang="vi-VN" altLang="zh-CN" sz="1400" dirty="0">
                <a:solidFill>
                  <a:schemeClr val="bg1"/>
                </a:solidFill>
                <a:latin typeface="Microsoft YaHei" panose="020B0503020204020204" pitchFamily="34" charset="-122"/>
                <a:ea typeface="Microsoft YaHei" panose="020B0503020204020204" pitchFamily="34" charset="-122"/>
              </a:endParaRPr>
            </a:p>
          </p:txBody>
        </p:sp>
      </p:grpSp>
      <p:sp>
        <p:nvSpPr>
          <p:cNvPr id="9245" name="矩形 149"/>
          <p:cNvSpPr/>
          <p:nvPr/>
        </p:nvSpPr>
        <p:spPr>
          <a:xfrm>
            <a:off x="5016500" y="346075"/>
            <a:ext cx="3790950" cy="3160395"/>
          </a:xfrm>
          <a:prstGeom prst="rect">
            <a:avLst/>
          </a:prstGeom>
          <a:noFill/>
          <a:ln w="9525">
            <a:noFill/>
          </a:ln>
        </p:spPr>
        <p:txBody>
          <a:bodyPr anchor="t" anchorCtr="0">
            <a:noAutofit/>
          </a:bodyPr>
          <a:p>
            <a:pPr algn="just">
              <a:lnSpc>
                <a:spcPct val="150000"/>
              </a:lnSpc>
            </a:pPr>
            <a:r>
              <a:rPr lang="en-US" altLang="zh-CN" sz="1100" dirty="0">
                <a:latin typeface="Microsoft YaHei" panose="020B0503020204020204" pitchFamily="34" charset="-122"/>
                <a:ea typeface="Microsoft YaHei" panose="020B0503020204020204" pitchFamily="34" charset="-122"/>
              </a:rPr>
              <a:t>Mô hình Whisper là một mô hình nhận dạng tiếng nói đa ngôn ngữ và đa nhiệm, được phát triển bởi OpenAI. Mô hình này được huấn luyện trên một tập dữ liệu khổng lồ gồm 680.000 giờ âm thanh tiếng nói, bao gồm 96 ngôn ngữ khác nhau.</a:t>
            </a:r>
            <a:endParaRPr lang="en-US" altLang="zh-CN" sz="1100" dirty="0">
              <a:latin typeface="Microsoft YaHei" panose="020B0503020204020204" pitchFamily="34" charset="-122"/>
              <a:ea typeface="Microsoft YaHei" panose="020B0503020204020204" pitchFamily="34" charset="-122"/>
            </a:endParaRPr>
          </a:p>
          <a:p>
            <a:pPr algn="just">
              <a:lnSpc>
                <a:spcPct val="150000"/>
              </a:lnSpc>
            </a:pPr>
            <a:r>
              <a:rPr lang="en-US" altLang="zh-CN" sz="1100" dirty="0">
                <a:latin typeface="Microsoft YaHei" panose="020B0503020204020204" pitchFamily="34" charset="-122"/>
                <a:ea typeface="Microsoft YaHei" panose="020B0503020204020204" pitchFamily="34" charset="-122"/>
              </a:rPr>
              <a:t>Mô hình Whisper hoạt động theo hướng end-to-end, sử dụng kiến trúc mạng nơ-ron nhân tạo Transformer.</a:t>
            </a:r>
            <a:endParaRPr lang="en-US" altLang="zh-CN" sz="1100" dirty="0">
              <a:latin typeface="Microsoft YaHei" panose="020B0503020204020204" pitchFamily="34" charset="-122"/>
              <a:ea typeface="Microsoft YaHei" panose="020B0503020204020204" pitchFamily="34" charset="-122"/>
            </a:endParaRPr>
          </a:p>
          <a:p>
            <a:pPr algn="just">
              <a:lnSpc>
                <a:spcPct val="150000"/>
              </a:lnSpc>
            </a:pPr>
            <a:r>
              <a:rPr lang="en-US" altLang="zh-CN" sz="1100" dirty="0">
                <a:latin typeface="Microsoft YaHei" panose="020B0503020204020204" pitchFamily="34" charset="-122"/>
                <a:ea typeface="Microsoft YaHei" panose="020B0503020204020204" pitchFamily="34" charset="-122"/>
              </a:rPr>
              <a:t>Mô hình Whisper đã đạt được kết quả ấn tượng trong các thử nghiệm. Độ chính xác của mô hình trong các tác vụ nhận dạng giọng nói và dịch giọng nói tương đương với các mô hình nhận dạng tiếng nói chuyên biệt cho từng ngôn ngữ.</a:t>
            </a:r>
            <a:endParaRPr lang="en-US" altLang="zh-CN" sz="1100" dirty="0">
              <a:latin typeface="Microsoft YaHei" panose="020B0503020204020204" pitchFamily="34" charset="-122"/>
              <a:ea typeface="Microsoft YaHei" panose="020B0503020204020204" pitchFamily="34" charset="-122"/>
            </a:endParaRPr>
          </a:p>
        </p:txBody>
      </p:sp>
      <p:sp>
        <p:nvSpPr>
          <p:cNvPr id="9246" name="矩形 150"/>
          <p:cNvSpPr/>
          <p:nvPr/>
        </p:nvSpPr>
        <p:spPr>
          <a:xfrm>
            <a:off x="3004820" y="1925320"/>
            <a:ext cx="1729105" cy="306705"/>
          </a:xfrm>
          <a:prstGeom prst="rect">
            <a:avLst/>
          </a:prstGeom>
          <a:noFill/>
          <a:ln w="9525">
            <a:noFill/>
          </a:ln>
        </p:spPr>
        <p:txBody>
          <a:bodyPr wrap="none" anchor="t" anchorCtr="0">
            <a:spAutoFit/>
          </a:bodyPr>
          <a:p>
            <a:pPr algn="l"/>
            <a:r>
              <a:rPr lang="en-US" altLang="vi-VN" sz="1400" b="1" dirty="0">
                <a:solidFill>
                  <a:srgbClr val="203864"/>
                </a:solidFill>
                <a:latin typeface="Microsoft YaHei" panose="020B0503020204020204" pitchFamily="34" charset="-122"/>
                <a:ea typeface="Microsoft YaHei" panose="020B0503020204020204" pitchFamily="34" charset="-122"/>
              </a:rPr>
              <a:t>Mô hình Whisper</a:t>
            </a:r>
            <a:endParaRPr lang="en-US" altLang="vi-VN" sz="1400" b="1" dirty="0">
              <a:solidFill>
                <a:srgbClr val="203864"/>
              </a:solidFill>
              <a:latin typeface="Microsoft YaHei" panose="020B0503020204020204" pitchFamily="34" charset="-122"/>
              <a:ea typeface="Microsoft YaHei" panose="020B0503020204020204" pitchFamily="34" charset="-122"/>
            </a:endParaRPr>
          </a:p>
        </p:txBody>
      </p:sp>
      <p:pic>
        <p:nvPicPr>
          <p:cNvPr id="9249" name="图片 2"/>
          <p:cNvPicPr>
            <a:picLocks noChangeAspect="1"/>
          </p:cNvPicPr>
          <p:nvPr/>
        </p:nvPicPr>
        <p:blipFill>
          <a:blip r:embed="rId1"/>
          <a:stretch>
            <a:fillRect/>
          </a:stretch>
        </p:blipFill>
        <p:spPr>
          <a:xfrm>
            <a:off x="504825" y="2795588"/>
            <a:ext cx="560388" cy="993775"/>
          </a:xfrm>
          <a:prstGeom prst="rect">
            <a:avLst/>
          </a:prstGeom>
          <a:noFill/>
          <a:ln w="9525">
            <a:noFill/>
          </a:ln>
        </p:spPr>
      </p:pic>
      <p:pic>
        <p:nvPicPr>
          <p:cNvPr id="9250" name="图片 3"/>
          <p:cNvPicPr>
            <a:picLocks noChangeAspect="1"/>
          </p:cNvPicPr>
          <p:nvPr/>
        </p:nvPicPr>
        <p:blipFill>
          <a:blip r:embed="rId2"/>
          <a:stretch>
            <a:fillRect/>
          </a:stretch>
        </p:blipFill>
        <p:spPr>
          <a:xfrm>
            <a:off x="3424238" y="2232025"/>
            <a:ext cx="871537" cy="238125"/>
          </a:xfrm>
          <a:prstGeom prst="rect">
            <a:avLst/>
          </a:prstGeom>
          <a:noFill/>
          <a:ln w="9525">
            <a:noFill/>
          </a:ln>
        </p:spPr>
      </p:pic>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217" name="Group 2"/>
          <p:cNvGrpSpPr/>
          <p:nvPr/>
        </p:nvGrpSpPr>
        <p:grpSpPr>
          <a:xfrm>
            <a:off x="0" y="3836988"/>
            <a:ext cx="9144000" cy="1077912"/>
            <a:chOff x="0" y="0"/>
            <a:chExt cx="9144000" cy="1077876"/>
          </a:xfrm>
        </p:grpSpPr>
        <p:grpSp>
          <p:nvGrpSpPr>
            <p:cNvPr id="9218" name="Group 3"/>
            <p:cNvGrpSpPr/>
            <p:nvPr/>
          </p:nvGrpSpPr>
          <p:grpSpPr>
            <a:xfrm>
              <a:off x="0" y="539999"/>
              <a:ext cx="2502576" cy="537877"/>
              <a:chOff x="0" y="0"/>
              <a:chExt cx="2502576" cy="537877"/>
            </a:xfrm>
          </p:grpSpPr>
          <p:sp>
            <p:nvSpPr>
              <p:cNvPr id="9219" name="矩形 120"/>
              <p:cNvSpPr/>
              <p:nvPr/>
            </p:nvSpPr>
            <p:spPr>
              <a:xfrm flipH="1">
                <a:off x="0" y="0"/>
                <a:ext cx="2142576" cy="36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0" name="直角三角形 121"/>
              <p:cNvSpPr/>
              <p:nvPr/>
            </p:nvSpPr>
            <p:spPr>
              <a:xfrm flipV="1">
                <a:off x="2142576" y="259"/>
                <a:ext cx="360000" cy="36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1" name="矩形 122"/>
              <p:cNvSpPr/>
              <p:nvPr/>
            </p:nvSpPr>
            <p:spPr>
              <a:xfrm>
                <a:off x="1" y="357878"/>
                <a:ext cx="1967341" cy="179999"/>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2" name="直角三角形 123"/>
              <p:cNvSpPr/>
              <p:nvPr/>
            </p:nvSpPr>
            <p:spPr>
              <a:xfrm flipV="1">
                <a:off x="1967340" y="357877"/>
                <a:ext cx="180000" cy="18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9223" name="Group 8"/>
            <p:cNvGrpSpPr/>
            <p:nvPr/>
          </p:nvGrpSpPr>
          <p:grpSpPr>
            <a:xfrm>
              <a:off x="1960194" y="0"/>
              <a:ext cx="7183806" cy="540000"/>
              <a:chOff x="0" y="0"/>
              <a:chExt cx="7183806" cy="540000"/>
            </a:xfrm>
          </p:grpSpPr>
          <p:grpSp>
            <p:nvGrpSpPr>
              <p:cNvPr id="9224" name="Group 9"/>
              <p:cNvGrpSpPr/>
              <p:nvPr/>
            </p:nvGrpSpPr>
            <p:grpSpPr>
              <a:xfrm>
                <a:off x="0" y="0"/>
                <a:ext cx="7183806" cy="540000"/>
                <a:chOff x="0" y="0"/>
                <a:chExt cx="7183806" cy="540000"/>
              </a:xfrm>
            </p:grpSpPr>
            <p:sp>
              <p:nvSpPr>
                <p:cNvPr id="9225" name="矩形 116"/>
                <p:cNvSpPr/>
                <p:nvPr/>
              </p:nvSpPr>
              <p:spPr>
                <a:xfrm flipH="1">
                  <a:off x="539999" y="2122"/>
                  <a:ext cx="6643807" cy="36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6" name="矩形 117"/>
                <p:cNvSpPr/>
                <p:nvPr/>
              </p:nvSpPr>
              <p:spPr>
                <a:xfrm>
                  <a:off x="180000" y="360000"/>
                  <a:ext cx="7003806" cy="179999"/>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7" name="直角三角形 118"/>
                <p:cNvSpPr/>
                <p:nvPr/>
              </p:nvSpPr>
              <p:spPr>
                <a:xfrm rot="-10800000" flipV="1">
                  <a:off x="179998" y="0"/>
                  <a:ext cx="360000" cy="36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8" name="直角三角形 119"/>
                <p:cNvSpPr/>
                <p:nvPr/>
              </p:nvSpPr>
              <p:spPr>
                <a:xfrm rot="-10800000" flipV="1">
                  <a:off x="0" y="360000"/>
                  <a:ext cx="180000" cy="18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9229" name="矩形 124"/>
              <p:cNvSpPr/>
              <p:nvPr/>
            </p:nvSpPr>
            <p:spPr>
              <a:xfrm flipH="1">
                <a:off x="3407817" y="26112"/>
                <a:ext cx="3719830" cy="306695"/>
              </a:xfrm>
              <a:prstGeom prst="rect">
                <a:avLst/>
              </a:prstGeom>
              <a:noFill/>
              <a:ln w="9525">
                <a:noFill/>
              </a:ln>
            </p:spPr>
            <p:txBody>
              <a:bodyPr wrap="none" anchor="t" anchorCtr="0">
                <a:spAutoFit/>
              </a:bodyPr>
              <a:p>
                <a:r>
                  <a:rPr lang="vi-VN" altLang="en-US" sz="1400" dirty="0">
                    <a:solidFill>
                      <a:schemeClr val="bg1"/>
                    </a:solidFill>
                    <a:latin typeface="Microsoft YaHei" panose="020B0503020204020204" pitchFamily="34" charset="-122"/>
                    <a:ea typeface="Microsoft YaHei" panose="020B0503020204020204" pitchFamily="34" charset="-122"/>
                  </a:rPr>
                  <a:t>INTRODUCTION TO MACHINE </a:t>
                </a:r>
                <a:r>
                  <a:rPr lang="vi-VN" altLang="en-US" sz="1400" dirty="0">
                    <a:solidFill>
                      <a:schemeClr val="bg1"/>
                    </a:solidFill>
                    <a:latin typeface="Microsoft YaHei" panose="020B0503020204020204" pitchFamily="34" charset="-122"/>
                    <a:ea typeface="Microsoft YaHei" panose="020B0503020204020204" pitchFamily="34" charset="-122"/>
                  </a:rPr>
                  <a:t>LEARNING</a:t>
                </a:r>
                <a:endParaRPr lang="vi-VN" altLang="en-US" sz="1400" dirty="0">
                  <a:solidFill>
                    <a:schemeClr val="bg1"/>
                  </a:solidFill>
                  <a:latin typeface="Microsoft YaHei" panose="020B0503020204020204" pitchFamily="34" charset="-122"/>
                  <a:ea typeface="Microsoft YaHei" panose="020B0503020204020204" pitchFamily="34" charset="-122"/>
                </a:endParaRPr>
              </a:p>
            </p:txBody>
          </p:sp>
        </p:grpSp>
      </p:grpSp>
      <p:grpSp>
        <p:nvGrpSpPr>
          <p:cNvPr id="9235" name="Group 20"/>
          <p:cNvGrpSpPr/>
          <p:nvPr/>
        </p:nvGrpSpPr>
        <p:grpSpPr>
          <a:xfrm>
            <a:off x="844550" y="1631950"/>
            <a:ext cx="2214563" cy="2208213"/>
            <a:chOff x="0" y="0"/>
            <a:chExt cx="2215632" cy="2209118"/>
          </a:xfrm>
        </p:grpSpPr>
        <p:grpSp>
          <p:nvGrpSpPr>
            <p:cNvPr id="9236" name="Group 21"/>
            <p:cNvGrpSpPr/>
            <p:nvPr/>
          </p:nvGrpSpPr>
          <p:grpSpPr>
            <a:xfrm>
              <a:off x="0" y="0"/>
              <a:ext cx="2215632" cy="2209118"/>
              <a:chOff x="0" y="0"/>
              <a:chExt cx="2215632" cy="2209118"/>
            </a:xfrm>
          </p:grpSpPr>
          <p:sp>
            <p:nvSpPr>
              <p:cNvPr id="9237" name="任意多边形 142"/>
              <p:cNvSpPr/>
              <p:nvPr/>
            </p:nvSpPr>
            <p:spPr>
              <a:xfrm>
                <a:off x="0" y="0"/>
                <a:ext cx="2215632" cy="2209118"/>
              </a:xfrm>
              <a:custGeom>
                <a:avLst/>
                <a:gdLst/>
                <a:ahLst/>
                <a:cxnLst>
                  <a:cxn ang="0">
                    <a:pos x="985585" y="158021"/>
                  </a:cxn>
                  <a:cxn ang="0">
                    <a:pos x="1085850" y="152432"/>
                  </a:cxn>
                  <a:cxn ang="0">
                    <a:pos x="1186115" y="158021"/>
                  </a:cxn>
                  <a:cxn ang="0">
                    <a:pos x="1432767" y="48065"/>
                  </a:cxn>
                  <a:cxn ang="0">
                    <a:pos x="1447936" y="225534"/>
                  </a:cxn>
                  <a:cxn ang="0">
                    <a:pos x="1576916" y="293662"/>
                  </a:cxn>
                  <a:cxn ang="0">
                    <a:pos x="1847304" y="301043"/>
                  </a:cxn>
                  <a:cxn ang="0">
                    <a:pos x="1857208" y="562560"/>
                  </a:cxn>
                  <a:cxn ang="0">
                    <a:pos x="2017308" y="514220"/>
                  </a:cxn>
                  <a:cxn ang="0">
                    <a:pos x="1964503" y="779392"/>
                  </a:cxn>
                  <a:cxn ang="0">
                    <a:pos x="1997177" y="895185"/>
                  </a:cxn>
                  <a:cxn ang="0">
                    <a:pos x="2171700" y="974658"/>
                  </a:cxn>
                  <a:cxn ang="0">
                    <a:pos x="2009306" y="1190658"/>
                  </a:cxn>
                  <a:cxn ang="0">
                    <a:pos x="1974255" y="1359279"/>
                  </a:cxn>
                  <a:cxn ang="0">
                    <a:pos x="2111027" y="1456486"/>
                  </a:cxn>
                  <a:cxn ang="0">
                    <a:pos x="1870726" y="1580505"/>
                  </a:cxn>
                  <a:cxn ang="0">
                    <a:pos x="1746122" y="1737394"/>
                  </a:cxn>
                  <a:cxn ang="0">
                    <a:pos x="1678429" y="1998947"/>
                  </a:cxn>
                  <a:cxn ang="0">
                    <a:pos x="1529251" y="1900611"/>
                  </a:cxn>
                  <a:cxn ang="0">
                    <a:pos x="1396554" y="1958589"/>
                  </a:cxn>
                  <a:cxn ang="0">
                    <a:pos x="1222182" y="2165316"/>
                  </a:cxn>
                  <a:cxn ang="0">
                    <a:pos x="1180960" y="2008081"/>
                  </a:cxn>
                  <a:cxn ang="0">
                    <a:pos x="990740" y="2008081"/>
                  </a:cxn>
                  <a:cxn ang="0">
                    <a:pos x="949518" y="2165316"/>
                  </a:cxn>
                  <a:cxn ang="0">
                    <a:pos x="775148" y="1958589"/>
                  </a:cxn>
                  <a:cxn ang="0">
                    <a:pos x="642449" y="1900611"/>
                  </a:cxn>
                  <a:cxn ang="0">
                    <a:pos x="493272" y="1998947"/>
                  </a:cxn>
                  <a:cxn ang="0">
                    <a:pos x="425578" y="1737394"/>
                  </a:cxn>
                  <a:cxn ang="0">
                    <a:pos x="300974" y="1580506"/>
                  </a:cxn>
                  <a:cxn ang="0">
                    <a:pos x="60674" y="1456486"/>
                  </a:cxn>
                  <a:cxn ang="0">
                    <a:pos x="197445" y="1359279"/>
                  </a:cxn>
                  <a:cxn ang="0">
                    <a:pos x="162394" y="1190658"/>
                  </a:cxn>
                  <a:cxn ang="0">
                    <a:pos x="0" y="974658"/>
                  </a:cxn>
                  <a:cxn ang="0">
                    <a:pos x="174523" y="895185"/>
                  </a:cxn>
                  <a:cxn ang="0">
                    <a:pos x="207197" y="779392"/>
                  </a:cxn>
                  <a:cxn ang="0">
                    <a:pos x="154392" y="514221"/>
                  </a:cxn>
                  <a:cxn ang="0">
                    <a:pos x="314492" y="562560"/>
                  </a:cxn>
                  <a:cxn ang="0">
                    <a:pos x="324396" y="301043"/>
                  </a:cxn>
                  <a:cxn ang="0">
                    <a:pos x="594784" y="293662"/>
                  </a:cxn>
                  <a:cxn ang="0">
                    <a:pos x="723764" y="225534"/>
                  </a:cxn>
                  <a:cxn ang="0">
                    <a:pos x="738933" y="48065"/>
                  </a:cxn>
                </a:cxnLst>
                <a:pathLst>
                  <a:path w="2171700" h="2165316">
                    <a:moveTo>
                      <a:pt x="949518" y="0"/>
                    </a:moveTo>
                    <a:lnTo>
                      <a:pt x="985585" y="158021"/>
                    </a:lnTo>
                    <a:lnTo>
                      <a:pt x="990740" y="157235"/>
                    </a:lnTo>
                    <a:cubicBezTo>
                      <a:pt x="1022011" y="154059"/>
                      <a:pt x="1053741" y="152432"/>
                      <a:pt x="1085850" y="152432"/>
                    </a:cubicBezTo>
                    <a:cubicBezTo>
                      <a:pt x="1117960" y="152432"/>
                      <a:pt x="1149689" y="154059"/>
                      <a:pt x="1180960" y="157235"/>
                    </a:cubicBezTo>
                    <a:lnTo>
                      <a:pt x="1186115" y="158021"/>
                    </a:lnTo>
                    <a:lnTo>
                      <a:pt x="1222182" y="0"/>
                    </a:lnTo>
                    <a:lnTo>
                      <a:pt x="1432767" y="48065"/>
                    </a:lnTo>
                    <a:lnTo>
                      <a:pt x="1396554" y="206728"/>
                    </a:lnTo>
                    <a:lnTo>
                      <a:pt x="1447936" y="225534"/>
                    </a:lnTo>
                    <a:cubicBezTo>
                      <a:pt x="1475759" y="237302"/>
                      <a:pt x="1502890" y="250385"/>
                      <a:pt x="1529251" y="264705"/>
                    </a:cubicBezTo>
                    <a:lnTo>
                      <a:pt x="1576916" y="293662"/>
                    </a:lnTo>
                    <a:lnTo>
                      <a:pt x="1678429" y="166369"/>
                    </a:lnTo>
                    <a:lnTo>
                      <a:pt x="1847304" y="301043"/>
                    </a:lnTo>
                    <a:lnTo>
                      <a:pt x="1746122" y="427922"/>
                    </a:lnTo>
                    <a:lnTo>
                      <a:pt x="1857208" y="562560"/>
                    </a:lnTo>
                    <a:lnTo>
                      <a:pt x="1870726" y="584811"/>
                    </a:lnTo>
                    <a:lnTo>
                      <a:pt x="2017308" y="514220"/>
                    </a:lnTo>
                    <a:lnTo>
                      <a:pt x="2111027" y="708830"/>
                    </a:lnTo>
                    <a:lnTo>
                      <a:pt x="1964503" y="779392"/>
                    </a:lnTo>
                    <a:lnTo>
                      <a:pt x="1974255" y="806037"/>
                    </a:lnTo>
                    <a:cubicBezTo>
                      <a:pt x="1983315" y="835165"/>
                      <a:pt x="1990982" y="864907"/>
                      <a:pt x="1997177" y="895185"/>
                    </a:cubicBezTo>
                    <a:lnTo>
                      <a:pt x="2009306" y="974658"/>
                    </a:lnTo>
                    <a:lnTo>
                      <a:pt x="2171700" y="974658"/>
                    </a:lnTo>
                    <a:lnTo>
                      <a:pt x="2171700" y="1190658"/>
                    </a:lnTo>
                    <a:lnTo>
                      <a:pt x="2009306" y="1190658"/>
                    </a:lnTo>
                    <a:lnTo>
                      <a:pt x="1997177" y="1270131"/>
                    </a:lnTo>
                    <a:cubicBezTo>
                      <a:pt x="1990982" y="1300409"/>
                      <a:pt x="1983315" y="1330151"/>
                      <a:pt x="1974255" y="1359279"/>
                    </a:cubicBezTo>
                    <a:lnTo>
                      <a:pt x="1964503" y="1385924"/>
                    </a:lnTo>
                    <a:lnTo>
                      <a:pt x="2111027" y="1456486"/>
                    </a:lnTo>
                    <a:lnTo>
                      <a:pt x="2017308" y="1651095"/>
                    </a:lnTo>
                    <a:lnTo>
                      <a:pt x="1870726" y="1580505"/>
                    </a:lnTo>
                    <a:lnTo>
                      <a:pt x="1857208" y="1602756"/>
                    </a:lnTo>
                    <a:lnTo>
                      <a:pt x="1746122" y="1737394"/>
                    </a:lnTo>
                    <a:lnTo>
                      <a:pt x="1847304" y="1864273"/>
                    </a:lnTo>
                    <a:lnTo>
                      <a:pt x="1678429" y="1998947"/>
                    </a:lnTo>
                    <a:lnTo>
                      <a:pt x="1576916" y="1871654"/>
                    </a:lnTo>
                    <a:lnTo>
                      <a:pt x="1529251" y="1900611"/>
                    </a:lnTo>
                    <a:cubicBezTo>
                      <a:pt x="1502890" y="1914931"/>
                      <a:pt x="1475759" y="1928014"/>
                      <a:pt x="1447936" y="1939782"/>
                    </a:cubicBezTo>
                    <a:lnTo>
                      <a:pt x="1396554" y="1958589"/>
                    </a:lnTo>
                    <a:lnTo>
                      <a:pt x="1432767" y="2117251"/>
                    </a:lnTo>
                    <a:lnTo>
                      <a:pt x="1222182" y="2165316"/>
                    </a:lnTo>
                    <a:lnTo>
                      <a:pt x="1186115" y="2007295"/>
                    </a:lnTo>
                    <a:lnTo>
                      <a:pt x="1180960" y="2008081"/>
                    </a:lnTo>
                    <a:cubicBezTo>
                      <a:pt x="1149689" y="2011257"/>
                      <a:pt x="1117960" y="2012884"/>
                      <a:pt x="1085850" y="2012884"/>
                    </a:cubicBezTo>
                    <a:cubicBezTo>
                      <a:pt x="1053741" y="2012884"/>
                      <a:pt x="1022011" y="2011257"/>
                      <a:pt x="990740" y="2008081"/>
                    </a:cubicBezTo>
                    <a:lnTo>
                      <a:pt x="985585" y="2007295"/>
                    </a:lnTo>
                    <a:lnTo>
                      <a:pt x="949518" y="2165316"/>
                    </a:lnTo>
                    <a:lnTo>
                      <a:pt x="738934" y="2117251"/>
                    </a:lnTo>
                    <a:lnTo>
                      <a:pt x="775148" y="1958589"/>
                    </a:lnTo>
                    <a:lnTo>
                      <a:pt x="723764" y="1939782"/>
                    </a:lnTo>
                    <a:cubicBezTo>
                      <a:pt x="695941" y="1928014"/>
                      <a:pt x="668810" y="1914931"/>
                      <a:pt x="642449" y="1900611"/>
                    </a:cubicBezTo>
                    <a:lnTo>
                      <a:pt x="594785" y="1871654"/>
                    </a:lnTo>
                    <a:lnTo>
                      <a:pt x="493272" y="1998947"/>
                    </a:lnTo>
                    <a:lnTo>
                      <a:pt x="324396" y="1864273"/>
                    </a:lnTo>
                    <a:lnTo>
                      <a:pt x="425578" y="1737394"/>
                    </a:lnTo>
                    <a:lnTo>
                      <a:pt x="314492" y="1602756"/>
                    </a:lnTo>
                    <a:lnTo>
                      <a:pt x="300974" y="1580506"/>
                    </a:lnTo>
                    <a:lnTo>
                      <a:pt x="154393" y="1651096"/>
                    </a:lnTo>
                    <a:lnTo>
                      <a:pt x="60674" y="1456486"/>
                    </a:lnTo>
                    <a:lnTo>
                      <a:pt x="207197" y="1385924"/>
                    </a:lnTo>
                    <a:lnTo>
                      <a:pt x="197445" y="1359279"/>
                    </a:lnTo>
                    <a:cubicBezTo>
                      <a:pt x="188385" y="1330151"/>
                      <a:pt x="180719" y="1300409"/>
                      <a:pt x="174523" y="1270131"/>
                    </a:cubicBezTo>
                    <a:lnTo>
                      <a:pt x="162394" y="1190658"/>
                    </a:lnTo>
                    <a:lnTo>
                      <a:pt x="0" y="1190658"/>
                    </a:lnTo>
                    <a:lnTo>
                      <a:pt x="0" y="974658"/>
                    </a:lnTo>
                    <a:lnTo>
                      <a:pt x="162394" y="974658"/>
                    </a:lnTo>
                    <a:lnTo>
                      <a:pt x="174523" y="895185"/>
                    </a:lnTo>
                    <a:cubicBezTo>
                      <a:pt x="180719" y="864907"/>
                      <a:pt x="188385" y="835165"/>
                      <a:pt x="197445" y="806037"/>
                    </a:cubicBezTo>
                    <a:lnTo>
                      <a:pt x="207197" y="779392"/>
                    </a:lnTo>
                    <a:lnTo>
                      <a:pt x="60674" y="708830"/>
                    </a:lnTo>
                    <a:lnTo>
                      <a:pt x="154392" y="514221"/>
                    </a:lnTo>
                    <a:lnTo>
                      <a:pt x="300974" y="584811"/>
                    </a:lnTo>
                    <a:lnTo>
                      <a:pt x="314492" y="562560"/>
                    </a:lnTo>
                    <a:lnTo>
                      <a:pt x="425578" y="427922"/>
                    </a:lnTo>
                    <a:lnTo>
                      <a:pt x="324396" y="301043"/>
                    </a:lnTo>
                    <a:lnTo>
                      <a:pt x="493271" y="166369"/>
                    </a:lnTo>
                    <a:lnTo>
                      <a:pt x="594784" y="293662"/>
                    </a:lnTo>
                    <a:lnTo>
                      <a:pt x="642449" y="264705"/>
                    </a:lnTo>
                    <a:cubicBezTo>
                      <a:pt x="668810" y="250385"/>
                      <a:pt x="695941" y="237302"/>
                      <a:pt x="723764" y="225534"/>
                    </a:cubicBezTo>
                    <a:lnTo>
                      <a:pt x="775147" y="206727"/>
                    </a:lnTo>
                    <a:lnTo>
                      <a:pt x="738933" y="48065"/>
                    </a:lnTo>
                    <a:lnTo>
                      <a:pt x="949518" y="0"/>
                    </a:lnTo>
                    <a:close/>
                  </a:path>
                </a:pathLst>
              </a:custGeom>
              <a:solidFill>
                <a:srgbClr val="FFC000"/>
              </a:solidFill>
              <a:ln w="9525">
                <a:noFill/>
              </a:ln>
            </p:spPr>
            <p:txBody>
              <a:bodyPr/>
              <a:p>
                <a:endParaRPr lang="en-US"/>
              </a:p>
            </p:txBody>
          </p:sp>
          <p:sp>
            <p:nvSpPr>
              <p:cNvPr id="9238" name="椭圆 143"/>
              <p:cNvSpPr/>
              <p:nvPr/>
            </p:nvSpPr>
            <p:spPr>
              <a:xfrm>
                <a:off x="337027" y="333770"/>
                <a:ext cx="1541580" cy="1541579"/>
              </a:xfrm>
              <a:prstGeom prst="ellipse">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9239" name="文本框 141"/>
            <p:cNvSpPr txBox="1"/>
            <p:nvPr/>
          </p:nvSpPr>
          <p:spPr>
            <a:xfrm>
              <a:off x="449004" y="929864"/>
              <a:ext cx="1320802" cy="398943"/>
            </a:xfrm>
            <a:prstGeom prst="rect">
              <a:avLst/>
            </a:prstGeom>
            <a:noFill/>
            <a:ln w="9525">
              <a:noFill/>
            </a:ln>
          </p:spPr>
          <p:txBody>
            <a:bodyPr wrap="none" anchor="t" anchorCtr="0">
              <a:spAutoFit/>
            </a:bodyPr>
            <a:p>
              <a:pPr algn="ctr"/>
              <a:r>
                <a:rPr lang="en-US" altLang="vi-VN" sz="2000" dirty="0">
                  <a:solidFill>
                    <a:schemeClr val="bg1"/>
                  </a:solidFill>
                  <a:latin typeface="Microsoft YaHei" panose="020B0503020204020204" pitchFamily="34" charset="-122"/>
                  <a:ea typeface="Microsoft YaHei" panose="020B0503020204020204" pitchFamily="34" charset="-122"/>
                </a:rPr>
                <a:t>WHISPER</a:t>
              </a:r>
              <a:endParaRPr lang="en-US" altLang="vi-VN" sz="2000" dirty="0">
                <a:solidFill>
                  <a:schemeClr val="bg1"/>
                </a:solidFill>
                <a:latin typeface="Microsoft YaHei" panose="020B0503020204020204" pitchFamily="34" charset="-122"/>
                <a:ea typeface="Microsoft YaHei" panose="020B0503020204020204" pitchFamily="34" charset="-122"/>
              </a:endParaRPr>
            </a:p>
          </p:txBody>
        </p:sp>
      </p:grpSp>
      <p:grpSp>
        <p:nvGrpSpPr>
          <p:cNvPr id="9240" name="Group 25"/>
          <p:cNvGrpSpPr/>
          <p:nvPr/>
        </p:nvGrpSpPr>
        <p:grpSpPr>
          <a:xfrm>
            <a:off x="3011488" y="2614613"/>
            <a:ext cx="1716087" cy="1711325"/>
            <a:chOff x="0" y="0"/>
            <a:chExt cx="1716029" cy="1710984"/>
          </a:xfrm>
        </p:grpSpPr>
        <p:grpSp>
          <p:nvGrpSpPr>
            <p:cNvPr id="9241" name="Group 26"/>
            <p:cNvGrpSpPr/>
            <p:nvPr/>
          </p:nvGrpSpPr>
          <p:grpSpPr>
            <a:xfrm>
              <a:off x="0" y="0"/>
              <a:ext cx="1716029" cy="1710984"/>
              <a:chOff x="0" y="0"/>
              <a:chExt cx="1716029" cy="1710984"/>
            </a:xfrm>
          </p:grpSpPr>
          <p:sp>
            <p:nvSpPr>
              <p:cNvPr id="9242" name="任意多边形 147"/>
              <p:cNvSpPr/>
              <p:nvPr/>
            </p:nvSpPr>
            <p:spPr>
              <a:xfrm>
                <a:off x="0" y="0"/>
                <a:ext cx="1716029" cy="1710984"/>
              </a:xfrm>
              <a:custGeom>
                <a:avLst/>
                <a:gdLst/>
                <a:ahLst/>
                <a:cxnLst>
                  <a:cxn ang="0">
                    <a:pos x="985585" y="158021"/>
                  </a:cxn>
                  <a:cxn ang="0">
                    <a:pos x="1085850" y="152432"/>
                  </a:cxn>
                  <a:cxn ang="0">
                    <a:pos x="1186115" y="158021"/>
                  </a:cxn>
                  <a:cxn ang="0">
                    <a:pos x="1432767" y="48065"/>
                  </a:cxn>
                  <a:cxn ang="0">
                    <a:pos x="1447936" y="225534"/>
                  </a:cxn>
                  <a:cxn ang="0">
                    <a:pos x="1576916" y="293662"/>
                  </a:cxn>
                  <a:cxn ang="0">
                    <a:pos x="1847304" y="301043"/>
                  </a:cxn>
                  <a:cxn ang="0">
                    <a:pos x="1857208" y="562560"/>
                  </a:cxn>
                  <a:cxn ang="0">
                    <a:pos x="2017308" y="514220"/>
                  </a:cxn>
                  <a:cxn ang="0">
                    <a:pos x="1964503" y="779392"/>
                  </a:cxn>
                  <a:cxn ang="0">
                    <a:pos x="1997177" y="895185"/>
                  </a:cxn>
                  <a:cxn ang="0">
                    <a:pos x="2171700" y="974658"/>
                  </a:cxn>
                  <a:cxn ang="0">
                    <a:pos x="2009306" y="1190658"/>
                  </a:cxn>
                  <a:cxn ang="0">
                    <a:pos x="1974255" y="1359279"/>
                  </a:cxn>
                  <a:cxn ang="0">
                    <a:pos x="2111027" y="1456486"/>
                  </a:cxn>
                  <a:cxn ang="0">
                    <a:pos x="1870726" y="1580505"/>
                  </a:cxn>
                  <a:cxn ang="0">
                    <a:pos x="1746122" y="1737394"/>
                  </a:cxn>
                  <a:cxn ang="0">
                    <a:pos x="1678429" y="1998947"/>
                  </a:cxn>
                  <a:cxn ang="0">
                    <a:pos x="1529251" y="1900611"/>
                  </a:cxn>
                  <a:cxn ang="0">
                    <a:pos x="1396554" y="1958589"/>
                  </a:cxn>
                  <a:cxn ang="0">
                    <a:pos x="1222182" y="2165316"/>
                  </a:cxn>
                  <a:cxn ang="0">
                    <a:pos x="1180960" y="2008081"/>
                  </a:cxn>
                  <a:cxn ang="0">
                    <a:pos x="990740" y="2008081"/>
                  </a:cxn>
                  <a:cxn ang="0">
                    <a:pos x="949518" y="2165316"/>
                  </a:cxn>
                  <a:cxn ang="0">
                    <a:pos x="775148" y="1958589"/>
                  </a:cxn>
                  <a:cxn ang="0">
                    <a:pos x="642449" y="1900611"/>
                  </a:cxn>
                  <a:cxn ang="0">
                    <a:pos x="493272" y="1998947"/>
                  </a:cxn>
                  <a:cxn ang="0">
                    <a:pos x="425578" y="1737394"/>
                  </a:cxn>
                  <a:cxn ang="0">
                    <a:pos x="300974" y="1580506"/>
                  </a:cxn>
                  <a:cxn ang="0">
                    <a:pos x="60674" y="1456486"/>
                  </a:cxn>
                  <a:cxn ang="0">
                    <a:pos x="197445" y="1359279"/>
                  </a:cxn>
                  <a:cxn ang="0">
                    <a:pos x="162394" y="1190658"/>
                  </a:cxn>
                  <a:cxn ang="0">
                    <a:pos x="0" y="974658"/>
                  </a:cxn>
                  <a:cxn ang="0">
                    <a:pos x="174523" y="895185"/>
                  </a:cxn>
                  <a:cxn ang="0">
                    <a:pos x="207197" y="779392"/>
                  </a:cxn>
                  <a:cxn ang="0">
                    <a:pos x="154392" y="514221"/>
                  </a:cxn>
                  <a:cxn ang="0">
                    <a:pos x="314492" y="562560"/>
                  </a:cxn>
                  <a:cxn ang="0">
                    <a:pos x="324396" y="301043"/>
                  </a:cxn>
                  <a:cxn ang="0">
                    <a:pos x="594784" y="293662"/>
                  </a:cxn>
                  <a:cxn ang="0">
                    <a:pos x="723764" y="225534"/>
                  </a:cxn>
                  <a:cxn ang="0">
                    <a:pos x="738933" y="48065"/>
                  </a:cxn>
                </a:cxnLst>
                <a:pathLst>
                  <a:path w="2171700" h="2165316">
                    <a:moveTo>
                      <a:pt x="949518" y="0"/>
                    </a:moveTo>
                    <a:lnTo>
                      <a:pt x="985585" y="158021"/>
                    </a:lnTo>
                    <a:lnTo>
                      <a:pt x="990740" y="157235"/>
                    </a:lnTo>
                    <a:cubicBezTo>
                      <a:pt x="1022011" y="154059"/>
                      <a:pt x="1053741" y="152432"/>
                      <a:pt x="1085850" y="152432"/>
                    </a:cubicBezTo>
                    <a:cubicBezTo>
                      <a:pt x="1117960" y="152432"/>
                      <a:pt x="1149689" y="154059"/>
                      <a:pt x="1180960" y="157235"/>
                    </a:cubicBezTo>
                    <a:lnTo>
                      <a:pt x="1186115" y="158021"/>
                    </a:lnTo>
                    <a:lnTo>
                      <a:pt x="1222182" y="0"/>
                    </a:lnTo>
                    <a:lnTo>
                      <a:pt x="1432767" y="48065"/>
                    </a:lnTo>
                    <a:lnTo>
                      <a:pt x="1396554" y="206728"/>
                    </a:lnTo>
                    <a:lnTo>
                      <a:pt x="1447936" y="225534"/>
                    </a:lnTo>
                    <a:cubicBezTo>
                      <a:pt x="1475759" y="237302"/>
                      <a:pt x="1502890" y="250385"/>
                      <a:pt x="1529251" y="264705"/>
                    </a:cubicBezTo>
                    <a:lnTo>
                      <a:pt x="1576916" y="293662"/>
                    </a:lnTo>
                    <a:lnTo>
                      <a:pt x="1678429" y="166369"/>
                    </a:lnTo>
                    <a:lnTo>
                      <a:pt x="1847304" y="301043"/>
                    </a:lnTo>
                    <a:lnTo>
                      <a:pt x="1746122" y="427922"/>
                    </a:lnTo>
                    <a:lnTo>
                      <a:pt x="1857208" y="562560"/>
                    </a:lnTo>
                    <a:lnTo>
                      <a:pt x="1870726" y="584811"/>
                    </a:lnTo>
                    <a:lnTo>
                      <a:pt x="2017308" y="514220"/>
                    </a:lnTo>
                    <a:lnTo>
                      <a:pt x="2111027" y="708830"/>
                    </a:lnTo>
                    <a:lnTo>
                      <a:pt x="1964503" y="779392"/>
                    </a:lnTo>
                    <a:lnTo>
                      <a:pt x="1974255" y="806037"/>
                    </a:lnTo>
                    <a:cubicBezTo>
                      <a:pt x="1983315" y="835165"/>
                      <a:pt x="1990982" y="864907"/>
                      <a:pt x="1997177" y="895185"/>
                    </a:cubicBezTo>
                    <a:lnTo>
                      <a:pt x="2009306" y="974658"/>
                    </a:lnTo>
                    <a:lnTo>
                      <a:pt x="2171700" y="974658"/>
                    </a:lnTo>
                    <a:lnTo>
                      <a:pt x="2171700" y="1190658"/>
                    </a:lnTo>
                    <a:lnTo>
                      <a:pt x="2009306" y="1190658"/>
                    </a:lnTo>
                    <a:lnTo>
                      <a:pt x="1997177" y="1270131"/>
                    </a:lnTo>
                    <a:cubicBezTo>
                      <a:pt x="1990982" y="1300409"/>
                      <a:pt x="1983315" y="1330151"/>
                      <a:pt x="1974255" y="1359279"/>
                    </a:cubicBezTo>
                    <a:lnTo>
                      <a:pt x="1964503" y="1385924"/>
                    </a:lnTo>
                    <a:lnTo>
                      <a:pt x="2111027" y="1456486"/>
                    </a:lnTo>
                    <a:lnTo>
                      <a:pt x="2017308" y="1651095"/>
                    </a:lnTo>
                    <a:lnTo>
                      <a:pt x="1870726" y="1580505"/>
                    </a:lnTo>
                    <a:lnTo>
                      <a:pt x="1857208" y="1602756"/>
                    </a:lnTo>
                    <a:lnTo>
                      <a:pt x="1746122" y="1737394"/>
                    </a:lnTo>
                    <a:lnTo>
                      <a:pt x="1847304" y="1864273"/>
                    </a:lnTo>
                    <a:lnTo>
                      <a:pt x="1678429" y="1998947"/>
                    </a:lnTo>
                    <a:lnTo>
                      <a:pt x="1576916" y="1871654"/>
                    </a:lnTo>
                    <a:lnTo>
                      <a:pt x="1529251" y="1900611"/>
                    </a:lnTo>
                    <a:cubicBezTo>
                      <a:pt x="1502890" y="1914931"/>
                      <a:pt x="1475759" y="1928014"/>
                      <a:pt x="1447936" y="1939782"/>
                    </a:cubicBezTo>
                    <a:lnTo>
                      <a:pt x="1396554" y="1958589"/>
                    </a:lnTo>
                    <a:lnTo>
                      <a:pt x="1432767" y="2117251"/>
                    </a:lnTo>
                    <a:lnTo>
                      <a:pt x="1222182" y="2165316"/>
                    </a:lnTo>
                    <a:lnTo>
                      <a:pt x="1186115" y="2007295"/>
                    </a:lnTo>
                    <a:lnTo>
                      <a:pt x="1180960" y="2008081"/>
                    </a:lnTo>
                    <a:cubicBezTo>
                      <a:pt x="1149689" y="2011257"/>
                      <a:pt x="1117960" y="2012884"/>
                      <a:pt x="1085850" y="2012884"/>
                    </a:cubicBezTo>
                    <a:cubicBezTo>
                      <a:pt x="1053741" y="2012884"/>
                      <a:pt x="1022011" y="2011257"/>
                      <a:pt x="990740" y="2008081"/>
                    </a:cubicBezTo>
                    <a:lnTo>
                      <a:pt x="985585" y="2007295"/>
                    </a:lnTo>
                    <a:lnTo>
                      <a:pt x="949518" y="2165316"/>
                    </a:lnTo>
                    <a:lnTo>
                      <a:pt x="738934" y="2117251"/>
                    </a:lnTo>
                    <a:lnTo>
                      <a:pt x="775148" y="1958589"/>
                    </a:lnTo>
                    <a:lnTo>
                      <a:pt x="723764" y="1939782"/>
                    </a:lnTo>
                    <a:cubicBezTo>
                      <a:pt x="695941" y="1928014"/>
                      <a:pt x="668810" y="1914931"/>
                      <a:pt x="642449" y="1900611"/>
                    </a:cubicBezTo>
                    <a:lnTo>
                      <a:pt x="594785" y="1871654"/>
                    </a:lnTo>
                    <a:lnTo>
                      <a:pt x="493272" y="1998947"/>
                    </a:lnTo>
                    <a:lnTo>
                      <a:pt x="324396" y="1864273"/>
                    </a:lnTo>
                    <a:lnTo>
                      <a:pt x="425578" y="1737394"/>
                    </a:lnTo>
                    <a:lnTo>
                      <a:pt x="314492" y="1602756"/>
                    </a:lnTo>
                    <a:lnTo>
                      <a:pt x="300974" y="1580506"/>
                    </a:lnTo>
                    <a:lnTo>
                      <a:pt x="154393" y="1651096"/>
                    </a:lnTo>
                    <a:lnTo>
                      <a:pt x="60674" y="1456486"/>
                    </a:lnTo>
                    <a:lnTo>
                      <a:pt x="207197" y="1385924"/>
                    </a:lnTo>
                    <a:lnTo>
                      <a:pt x="197445" y="1359279"/>
                    </a:lnTo>
                    <a:cubicBezTo>
                      <a:pt x="188385" y="1330151"/>
                      <a:pt x="180719" y="1300409"/>
                      <a:pt x="174523" y="1270131"/>
                    </a:cubicBezTo>
                    <a:lnTo>
                      <a:pt x="162394" y="1190658"/>
                    </a:lnTo>
                    <a:lnTo>
                      <a:pt x="0" y="1190658"/>
                    </a:lnTo>
                    <a:lnTo>
                      <a:pt x="0" y="974658"/>
                    </a:lnTo>
                    <a:lnTo>
                      <a:pt x="162394" y="974658"/>
                    </a:lnTo>
                    <a:lnTo>
                      <a:pt x="174523" y="895185"/>
                    </a:lnTo>
                    <a:cubicBezTo>
                      <a:pt x="180719" y="864907"/>
                      <a:pt x="188385" y="835165"/>
                      <a:pt x="197445" y="806037"/>
                    </a:cubicBezTo>
                    <a:lnTo>
                      <a:pt x="207197" y="779392"/>
                    </a:lnTo>
                    <a:lnTo>
                      <a:pt x="60674" y="708830"/>
                    </a:lnTo>
                    <a:lnTo>
                      <a:pt x="154392" y="514221"/>
                    </a:lnTo>
                    <a:lnTo>
                      <a:pt x="300974" y="584811"/>
                    </a:lnTo>
                    <a:lnTo>
                      <a:pt x="314492" y="562560"/>
                    </a:lnTo>
                    <a:lnTo>
                      <a:pt x="425578" y="427922"/>
                    </a:lnTo>
                    <a:lnTo>
                      <a:pt x="324396" y="301043"/>
                    </a:lnTo>
                    <a:lnTo>
                      <a:pt x="493271" y="166369"/>
                    </a:lnTo>
                    <a:lnTo>
                      <a:pt x="594784" y="293662"/>
                    </a:lnTo>
                    <a:lnTo>
                      <a:pt x="642449" y="264705"/>
                    </a:lnTo>
                    <a:cubicBezTo>
                      <a:pt x="668810" y="250385"/>
                      <a:pt x="695941" y="237302"/>
                      <a:pt x="723764" y="225534"/>
                    </a:cubicBezTo>
                    <a:lnTo>
                      <a:pt x="775147" y="206727"/>
                    </a:lnTo>
                    <a:lnTo>
                      <a:pt x="738933" y="48065"/>
                    </a:lnTo>
                    <a:lnTo>
                      <a:pt x="949518" y="0"/>
                    </a:lnTo>
                    <a:close/>
                  </a:path>
                </a:pathLst>
              </a:custGeom>
              <a:solidFill>
                <a:srgbClr val="FFC000"/>
              </a:solidFill>
              <a:ln w="9525">
                <a:noFill/>
              </a:ln>
            </p:spPr>
            <p:txBody>
              <a:bodyPr/>
              <a:p>
                <a:endParaRPr lang="en-US"/>
              </a:p>
            </p:txBody>
          </p:sp>
          <p:sp>
            <p:nvSpPr>
              <p:cNvPr id="9243" name="椭圆 148"/>
              <p:cNvSpPr/>
              <p:nvPr/>
            </p:nvSpPr>
            <p:spPr>
              <a:xfrm>
                <a:off x="261030" y="258508"/>
                <a:ext cx="1193969" cy="1193968"/>
              </a:xfrm>
              <a:prstGeom prst="ellipse">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9244" name="文本框 146"/>
            <p:cNvSpPr txBox="1"/>
            <p:nvPr/>
          </p:nvSpPr>
          <p:spPr>
            <a:xfrm>
              <a:off x="450674" y="725518"/>
              <a:ext cx="814677" cy="306644"/>
            </a:xfrm>
            <a:prstGeom prst="rect">
              <a:avLst/>
            </a:prstGeom>
            <a:noFill/>
            <a:ln w="9525">
              <a:noFill/>
            </a:ln>
          </p:spPr>
          <p:txBody>
            <a:bodyPr wrap="none" anchor="t" anchorCtr="0">
              <a:spAutoFit/>
            </a:bodyPr>
            <a:p>
              <a:pPr algn="ctr"/>
              <a:r>
                <a:rPr lang="vi-VN" altLang="zh-CN" sz="1400" dirty="0">
                  <a:solidFill>
                    <a:schemeClr val="bg1"/>
                  </a:solidFill>
                  <a:latin typeface="Microsoft YaHei" panose="020B0503020204020204" pitchFamily="34" charset="-122"/>
                  <a:ea typeface="Microsoft YaHei" panose="020B0503020204020204" pitchFamily="34" charset="-122"/>
                </a:rPr>
                <a:t>Model</a:t>
              </a:r>
              <a:r>
                <a:rPr lang="vi-VN" altLang="zh-CN" sz="1400" dirty="0">
                  <a:solidFill>
                    <a:schemeClr val="bg1"/>
                  </a:solidFill>
                  <a:latin typeface="Microsoft YaHei" panose="020B0503020204020204" pitchFamily="34" charset="-122"/>
                  <a:ea typeface="Microsoft YaHei" panose="020B0503020204020204" pitchFamily="34" charset="-122"/>
                </a:rPr>
                <a:t>s</a:t>
              </a:r>
              <a:endParaRPr lang="vi-VN" altLang="zh-CN" sz="1400" dirty="0">
                <a:solidFill>
                  <a:schemeClr val="bg1"/>
                </a:solidFill>
                <a:latin typeface="Microsoft YaHei" panose="020B0503020204020204" pitchFamily="34" charset="-122"/>
                <a:ea typeface="Microsoft YaHei" panose="020B0503020204020204" pitchFamily="34" charset="-122"/>
              </a:endParaRPr>
            </a:p>
          </p:txBody>
        </p:sp>
      </p:grpSp>
      <p:sp>
        <p:nvSpPr>
          <p:cNvPr id="9245" name="矩形 149"/>
          <p:cNvSpPr/>
          <p:nvPr/>
        </p:nvSpPr>
        <p:spPr>
          <a:xfrm>
            <a:off x="5125720" y="429895"/>
            <a:ext cx="3790950" cy="2863850"/>
          </a:xfrm>
          <a:prstGeom prst="rect">
            <a:avLst/>
          </a:prstGeom>
          <a:noFill/>
          <a:ln w="9525">
            <a:noFill/>
          </a:ln>
        </p:spPr>
        <p:txBody>
          <a:bodyPr anchor="t" anchorCtr="0">
            <a:noAutofit/>
          </a:bodyPr>
          <a:p>
            <a:pPr algn="just">
              <a:lnSpc>
                <a:spcPct val="150000"/>
              </a:lnSpc>
            </a:pPr>
            <a:r>
              <a:rPr lang="en-US" altLang="zh-CN" sz="1100" dirty="0">
                <a:latin typeface="Microsoft YaHei" panose="020B0503020204020204" pitchFamily="34" charset="-122"/>
                <a:ea typeface="Microsoft YaHei" panose="020B0503020204020204" pitchFamily="34" charset="-122"/>
              </a:rPr>
              <a:t>Whisper là một công cụ được tạo ra bởi OpenAI có khả năng hiểu và chuyển đổi ngôn ngữ nói thành văn bản, tương tự như cách Siri hoặc Alexa hoạt động. Cách mà Whisper hoạt động giống như một thông dịch viên. Nó sử dụng một kiến trúc mã hóa-giải mã Transformer. Để đơn giản hóa, hãy tưởng tượng ai đó dịch từ tiếng Anh sang tiếng Việt. Phần ‘mã hóa’ sẽ hiểu câu tiếng Anh, và phần ‘giải mã’ sau đó sẽ tạo ra câu tiếng Việt. Trong Whisper, phần ‘mã hóa’ hiểu ngôn ngữ nói (âm thanh), và phần ‘giải mã’ tạo ra văn bản.</a:t>
            </a:r>
            <a:endParaRPr lang="en-US" altLang="zh-CN" sz="1100" dirty="0">
              <a:latin typeface="Microsoft YaHei" panose="020B0503020204020204" pitchFamily="34" charset="-122"/>
              <a:ea typeface="Microsoft YaHei" panose="020B0503020204020204" pitchFamily="34" charset="-122"/>
            </a:endParaRPr>
          </a:p>
        </p:txBody>
      </p:sp>
      <p:sp>
        <p:nvSpPr>
          <p:cNvPr id="9246" name="矩形 150"/>
          <p:cNvSpPr/>
          <p:nvPr/>
        </p:nvSpPr>
        <p:spPr>
          <a:xfrm>
            <a:off x="3004820" y="1925320"/>
            <a:ext cx="2047240" cy="306705"/>
          </a:xfrm>
          <a:prstGeom prst="rect">
            <a:avLst/>
          </a:prstGeom>
          <a:noFill/>
          <a:ln w="9525">
            <a:noFill/>
          </a:ln>
        </p:spPr>
        <p:txBody>
          <a:bodyPr wrap="none" anchor="t" anchorCtr="0">
            <a:spAutoFit/>
          </a:bodyPr>
          <a:p>
            <a:pPr algn="l"/>
            <a:r>
              <a:rPr lang="en-US" altLang="vi-VN" sz="1400" b="1" dirty="0">
                <a:solidFill>
                  <a:srgbClr val="203864"/>
                </a:solidFill>
                <a:latin typeface="Microsoft YaHei" panose="020B0503020204020204" pitchFamily="34" charset="-122"/>
                <a:ea typeface="Microsoft YaHei" panose="020B0503020204020204" pitchFamily="34" charset="-122"/>
              </a:rPr>
              <a:t>Cách thức hoạt động</a:t>
            </a:r>
            <a:endParaRPr lang="en-US" altLang="vi-VN" sz="1400" b="1" dirty="0">
              <a:solidFill>
                <a:srgbClr val="203864"/>
              </a:solidFill>
              <a:latin typeface="Microsoft YaHei" panose="020B0503020204020204" pitchFamily="34" charset="-122"/>
              <a:ea typeface="Microsoft YaHei" panose="020B0503020204020204" pitchFamily="34" charset="-122"/>
            </a:endParaRPr>
          </a:p>
        </p:txBody>
      </p:sp>
      <p:pic>
        <p:nvPicPr>
          <p:cNvPr id="9249" name="图片 2"/>
          <p:cNvPicPr>
            <a:picLocks noChangeAspect="1"/>
          </p:cNvPicPr>
          <p:nvPr/>
        </p:nvPicPr>
        <p:blipFill>
          <a:blip r:embed="rId1"/>
          <a:stretch>
            <a:fillRect/>
          </a:stretch>
        </p:blipFill>
        <p:spPr>
          <a:xfrm>
            <a:off x="504825" y="2795588"/>
            <a:ext cx="560388" cy="993775"/>
          </a:xfrm>
          <a:prstGeom prst="rect">
            <a:avLst/>
          </a:prstGeom>
          <a:noFill/>
          <a:ln w="9525">
            <a:noFill/>
          </a:ln>
        </p:spPr>
      </p:pic>
      <p:pic>
        <p:nvPicPr>
          <p:cNvPr id="9250" name="图片 3"/>
          <p:cNvPicPr>
            <a:picLocks noChangeAspect="1"/>
          </p:cNvPicPr>
          <p:nvPr/>
        </p:nvPicPr>
        <p:blipFill>
          <a:blip r:embed="rId2"/>
          <a:stretch>
            <a:fillRect/>
          </a:stretch>
        </p:blipFill>
        <p:spPr>
          <a:xfrm>
            <a:off x="3424238" y="2232025"/>
            <a:ext cx="871537" cy="238125"/>
          </a:xfrm>
          <a:prstGeom prst="rect">
            <a:avLst/>
          </a:prstGeom>
          <a:noFill/>
          <a:ln w="9525">
            <a:noFill/>
          </a:ln>
        </p:spPr>
      </p:pic>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矩形 8"/>
          <p:cNvSpPr/>
          <p:nvPr/>
        </p:nvSpPr>
        <p:spPr>
          <a:xfrm flipH="1">
            <a:off x="2809875" y="0"/>
            <a:ext cx="576263" cy="2335213"/>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0482" name="文本框 14"/>
          <p:cNvSpPr txBox="1"/>
          <p:nvPr/>
        </p:nvSpPr>
        <p:spPr>
          <a:xfrm>
            <a:off x="1830388" y="230188"/>
            <a:ext cx="906462" cy="1570037"/>
          </a:xfrm>
          <a:prstGeom prst="rect">
            <a:avLst/>
          </a:prstGeom>
          <a:noFill/>
          <a:ln w="9525">
            <a:noFill/>
          </a:ln>
        </p:spPr>
        <p:txBody>
          <a:bodyPr wrap="none" anchor="t" anchorCtr="0">
            <a:spAutoFit/>
          </a:bodyPr>
          <a:p>
            <a:r>
              <a:rPr lang="en-US" altLang="zh-CN" sz="9600" dirty="0">
                <a:solidFill>
                  <a:srgbClr val="A6A6A6"/>
                </a:solidFill>
                <a:latin typeface="Microsoft YaHei" panose="020B0503020204020204" pitchFamily="34" charset="-122"/>
                <a:ea typeface="Microsoft YaHei" panose="020B0503020204020204" pitchFamily="34" charset="-122"/>
              </a:rPr>
              <a:t>3</a:t>
            </a:r>
            <a:endParaRPr lang="zh-CN" altLang="en-US" sz="9600" dirty="0">
              <a:solidFill>
                <a:srgbClr val="A6A6A6"/>
              </a:solidFill>
              <a:latin typeface="Microsoft YaHei" panose="020B0503020204020204" pitchFamily="34" charset="-122"/>
              <a:ea typeface="Microsoft YaHei" panose="020B0503020204020204" pitchFamily="34" charset="-122"/>
            </a:endParaRPr>
          </a:p>
        </p:txBody>
      </p:sp>
      <p:sp>
        <p:nvSpPr>
          <p:cNvPr id="20483" name="矩形 3"/>
          <p:cNvSpPr/>
          <p:nvPr/>
        </p:nvSpPr>
        <p:spPr>
          <a:xfrm>
            <a:off x="857250" y="2335213"/>
            <a:ext cx="900113" cy="2808287"/>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20484" name="Group 5"/>
          <p:cNvGrpSpPr/>
          <p:nvPr/>
        </p:nvGrpSpPr>
        <p:grpSpPr>
          <a:xfrm>
            <a:off x="857250" y="1431925"/>
            <a:ext cx="8286750" cy="901700"/>
            <a:chOff x="0" y="0"/>
            <a:chExt cx="8286663" cy="902064"/>
          </a:xfrm>
        </p:grpSpPr>
        <p:grpSp>
          <p:nvGrpSpPr>
            <p:cNvPr id="20485" name="Group 6"/>
            <p:cNvGrpSpPr/>
            <p:nvPr/>
          </p:nvGrpSpPr>
          <p:grpSpPr>
            <a:xfrm>
              <a:off x="0" y="0"/>
              <a:ext cx="8286663" cy="902064"/>
              <a:chOff x="0" y="0"/>
              <a:chExt cx="8286663" cy="902064"/>
            </a:xfrm>
          </p:grpSpPr>
          <p:sp>
            <p:nvSpPr>
              <p:cNvPr id="20486" name="矩形 4"/>
              <p:cNvSpPr/>
              <p:nvPr/>
            </p:nvSpPr>
            <p:spPr>
              <a:xfrm>
                <a:off x="900001" y="2064"/>
                <a:ext cx="7386662" cy="90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0487" name="直角三角形 5"/>
              <p:cNvSpPr/>
              <p:nvPr/>
            </p:nvSpPr>
            <p:spPr>
              <a:xfrm rot="-5400000">
                <a:off x="0" y="0"/>
                <a:ext cx="900000" cy="90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20488" name="矩形 6"/>
            <p:cNvSpPr/>
            <p:nvPr/>
          </p:nvSpPr>
          <p:spPr>
            <a:xfrm>
              <a:off x="1108720" y="157611"/>
              <a:ext cx="5402523" cy="583801"/>
            </a:xfrm>
            <a:prstGeom prst="rect">
              <a:avLst/>
            </a:prstGeom>
            <a:noFill/>
            <a:ln w="9525">
              <a:noFill/>
            </a:ln>
          </p:spPr>
          <p:txBody>
            <a:bodyPr wrap="none" anchor="t" anchorCtr="0">
              <a:spAutoFit/>
            </a:bodyPr>
            <a:p>
              <a:r>
                <a:rPr lang="en-US" altLang="vi-VN" sz="3200" b="1" dirty="0">
                  <a:solidFill>
                    <a:schemeClr val="bg1"/>
                  </a:solidFill>
                  <a:latin typeface="Microsoft YaHei" panose="020B0503020204020204" pitchFamily="34" charset="-122"/>
                  <a:ea typeface="Microsoft YaHei" panose="020B0503020204020204" pitchFamily="34" charset="-122"/>
                </a:rPr>
                <a:t>PHƯƠNG PHÁP ĐỀ XUẤT</a:t>
              </a:r>
              <a:endParaRPr lang="en-US" altLang="vi-VN" sz="3200" b="1" dirty="0">
                <a:solidFill>
                  <a:schemeClr val="bg1"/>
                </a:solidFill>
                <a:latin typeface="Microsoft YaHei" panose="020B0503020204020204" pitchFamily="34" charset="-122"/>
                <a:ea typeface="Microsoft YaHei" panose="020B0503020204020204" pitchFamily="34" charset="-122"/>
              </a:endParaRPr>
            </a:p>
          </p:txBody>
        </p:sp>
      </p:grpSp>
      <p:grpSp>
        <p:nvGrpSpPr>
          <p:cNvPr id="20489" name="Group 10"/>
          <p:cNvGrpSpPr/>
          <p:nvPr/>
        </p:nvGrpSpPr>
        <p:grpSpPr>
          <a:xfrm>
            <a:off x="0" y="2328863"/>
            <a:ext cx="3386138" cy="577850"/>
            <a:chOff x="0" y="0"/>
            <a:chExt cx="3385877" cy="578062"/>
          </a:xfrm>
        </p:grpSpPr>
        <p:sp>
          <p:nvSpPr>
            <p:cNvPr id="20490" name="直角三角形 7"/>
            <p:cNvSpPr/>
            <p:nvPr/>
          </p:nvSpPr>
          <p:spPr>
            <a:xfrm rot="-10800000" flipH="1">
              <a:off x="2809877" y="2062"/>
              <a:ext cx="576000" cy="576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0491" name="矩形 9"/>
            <p:cNvSpPr/>
            <p:nvPr/>
          </p:nvSpPr>
          <p:spPr>
            <a:xfrm flipH="1">
              <a:off x="0" y="0"/>
              <a:ext cx="2809876" cy="576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313" name="Group 2"/>
          <p:cNvGrpSpPr/>
          <p:nvPr/>
        </p:nvGrpSpPr>
        <p:grpSpPr>
          <a:xfrm>
            <a:off x="2647950" y="1480185"/>
            <a:ext cx="612775" cy="2155825"/>
            <a:chOff x="0" y="0"/>
            <a:chExt cx="612000" cy="2154792"/>
          </a:xfrm>
        </p:grpSpPr>
        <p:sp>
          <p:nvSpPr>
            <p:cNvPr id="13314" name="矩形 44"/>
            <p:cNvSpPr/>
            <p:nvPr/>
          </p:nvSpPr>
          <p:spPr>
            <a:xfrm>
              <a:off x="0" y="0"/>
              <a:ext cx="468000" cy="2154792"/>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3315" name="矩形 54"/>
            <p:cNvSpPr/>
            <p:nvPr/>
          </p:nvSpPr>
          <p:spPr>
            <a:xfrm flipH="1">
              <a:off x="468000" y="143997"/>
              <a:ext cx="144000" cy="201079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13316" name="Group 5"/>
          <p:cNvGrpSpPr/>
          <p:nvPr/>
        </p:nvGrpSpPr>
        <p:grpSpPr>
          <a:xfrm>
            <a:off x="5883275" y="1480185"/>
            <a:ext cx="612775" cy="2155825"/>
            <a:chOff x="0" y="0"/>
            <a:chExt cx="612001" cy="2154793"/>
          </a:xfrm>
        </p:grpSpPr>
        <p:sp>
          <p:nvSpPr>
            <p:cNvPr id="13317" name="矩形 48"/>
            <p:cNvSpPr/>
            <p:nvPr/>
          </p:nvSpPr>
          <p:spPr>
            <a:xfrm>
              <a:off x="144001" y="0"/>
              <a:ext cx="468000" cy="2154793"/>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3318" name="矩形 58"/>
            <p:cNvSpPr/>
            <p:nvPr/>
          </p:nvSpPr>
          <p:spPr>
            <a:xfrm flipH="1">
              <a:off x="0" y="143998"/>
              <a:ext cx="144000" cy="201079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13320" name="Group 9"/>
          <p:cNvGrpSpPr/>
          <p:nvPr/>
        </p:nvGrpSpPr>
        <p:grpSpPr>
          <a:xfrm rot="0">
            <a:off x="0" y="1013460"/>
            <a:ext cx="3260725" cy="611505"/>
            <a:chOff x="0" y="0"/>
            <a:chExt cx="3260738" cy="612000"/>
          </a:xfrm>
        </p:grpSpPr>
        <p:sp>
          <p:nvSpPr>
            <p:cNvPr id="13321" name="直角三角形 45"/>
            <p:cNvSpPr/>
            <p:nvPr/>
          </p:nvSpPr>
          <p:spPr>
            <a:xfrm rot="10800000" flipH="1" flipV="1">
              <a:off x="3116738" y="468000"/>
              <a:ext cx="144000" cy="144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3322" name="矩形 46"/>
            <p:cNvSpPr/>
            <p:nvPr/>
          </p:nvSpPr>
          <p:spPr>
            <a:xfrm flipH="1">
              <a:off x="0" y="468000"/>
              <a:ext cx="3116738" cy="144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3323" name="直角三角形 49"/>
            <p:cNvSpPr/>
            <p:nvPr/>
          </p:nvSpPr>
          <p:spPr>
            <a:xfrm>
              <a:off x="2648738" y="0"/>
              <a:ext cx="468000" cy="468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3324" name="矩形 52"/>
            <p:cNvSpPr/>
            <p:nvPr/>
          </p:nvSpPr>
          <p:spPr>
            <a:xfrm>
              <a:off x="1" y="0"/>
              <a:ext cx="2648738" cy="468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13326" name="Group 15"/>
          <p:cNvGrpSpPr/>
          <p:nvPr/>
        </p:nvGrpSpPr>
        <p:grpSpPr>
          <a:xfrm>
            <a:off x="2647950" y="3636010"/>
            <a:ext cx="3848100" cy="611188"/>
            <a:chOff x="0" y="0"/>
            <a:chExt cx="3846526" cy="612000"/>
          </a:xfrm>
        </p:grpSpPr>
        <p:grpSp>
          <p:nvGrpSpPr>
            <p:cNvPr id="13327" name="Group 16"/>
            <p:cNvGrpSpPr/>
            <p:nvPr/>
          </p:nvGrpSpPr>
          <p:grpSpPr>
            <a:xfrm>
              <a:off x="0" y="0"/>
              <a:ext cx="3846526" cy="612000"/>
              <a:chOff x="0" y="0"/>
              <a:chExt cx="3846526" cy="612000"/>
            </a:xfrm>
          </p:grpSpPr>
          <p:sp>
            <p:nvSpPr>
              <p:cNvPr id="13328" name="矩形 42"/>
              <p:cNvSpPr/>
              <p:nvPr/>
            </p:nvSpPr>
            <p:spPr>
              <a:xfrm flipV="1">
                <a:off x="468001" y="0"/>
                <a:ext cx="2910525" cy="468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3329" name="直角三角形 43"/>
              <p:cNvSpPr/>
              <p:nvPr/>
            </p:nvSpPr>
            <p:spPr>
              <a:xfrm flipV="1">
                <a:off x="3378526" y="0"/>
                <a:ext cx="468000" cy="468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3330" name="直角三角形 47"/>
              <p:cNvSpPr/>
              <p:nvPr/>
            </p:nvSpPr>
            <p:spPr>
              <a:xfrm flipH="1" flipV="1">
                <a:off x="0" y="0"/>
                <a:ext cx="468000" cy="468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3331" name="矩形 55"/>
              <p:cNvSpPr/>
              <p:nvPr/>
            </p:nvSpPr>
            <p:spPr>
              <a:xfrm flipH="1">
                <a:off x="612000" y="468000"/>
                <a:ext cx="2622526" cy="144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3332" name="直角三角形 56"/>
              <p:cNvSpPr/>
              <p:nvPr/>
            </p:nvSpPr>
            <p:spPr>
              <a:xfrm rot="10800000">
                <a:off x="462299" y="468000"/>
                <a:ext cx="144000" cy="144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3333" name="直角三角形 57"/>
              <p:cNvSpPr/>
              <p:nvPr/>
            </p:nvSpPr>
            <p:spPr>
              <a:xfrm rot="-10800000" flipH="1">
                <a:off x="3240227" y="468000"/>
                <a:ext cx="144000" cy="144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13334" name="文本框 62"/>
            <p:cNvSpPr txBox="1"/>
            <p:nvPr/>
          </p:nvSpPr>
          <p:spPr>
            <a:xfrm>
              <a:off x="1525278" y="95500"/>
              <a:ext cx="795964" cy="275956"/>
            </a:xfrm>
            <a:prstGeom prst="rect">
              <a:avLst/>
            </a:prstGeom>
            <a:noFill/>
            <a:ln w="9525">
              <a:noFill/>
            </a:ln>
          </p:spPr>
          <p:txBody>
            <a:bodyPr wrap="none" anchor="t" anchorCtr="0">
              <a:spAutoFit/>
            </a:bodyPr>
            <a:p>
              <a:pPr algn="ctr"/>
              <a:r>
                <a:rPr lang="en-US" altLang="vi-VN" sz="1200" dirty="0">
                  <a:solidFill>
                    <a:schemeClr val="bg1"/>
                  </a:solidFill>
                  <a:latin typeface="Microsoft YaHei" panose="020B0503020204020204" pitchFamily="34" charset="-122"/>
                  <a:ea typeface="Microsoft YaHei" panose="020B0503020204020204" pitchFamily="34" charset="-122"/>
                </a:rPr>
                <a:t>Mô hình</a:t>
              </a:r>
              <a:endParaRPr lang="en-US" altLang="vi-VN" sz="1200" dirty="0">
                <a:solidFill>
                  <a:schemeClr val="bg1"/>
                </a:solidFill>
                <a:latin typeface="Microsoft YaHei" panose="020B0503020204020204" pitchFamily="34" charset="-122"/>
                <a:ea typeface="Microsoft YaHei" panose="020B0503020204020204" pitchFamily="34" charset="-122"/>
              </a:endParaRPr>
            </a:p>
          </p:txBody>
        </p:sp>
      </p:grpSp>
      <p:grpSp>
        <p:nvGrpSpPr>
          <p:cNvPr id="13336" name="Group 25"/>
          <p:cNvGrpSpPr/>
          <p:nvPr/>
        </p:nvGrpSpPr>
        <p:grpSpPr>
          <a:xfrm rot="0">
            <a:off x="5883275" y="1013460"/>
            <a:ext cx="3260725" cy="611505"/>
            <a:chOff x="0" y="0"/>
            <a:chExt cx="3260737" cy="611998"/>
          </a:xfrm>
        </p:grpSpPr>
        <p:sp>
          <p:nvSpPr>
            <p:cNvPr id="13337" name="直角三角形 50"/>
            <p:cNvSpPr/>
            <p:nvPr/>
          </p:nvSpPr>
          <p:spPr>
            <a:xfrm flipH="1">
              <a:off x="144001" y="0"/>
              <a:ext cx="468000" cy="468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3338" name="矩形 53"/>
            <p:cNvSpPr/>
            <p:nvPr/>
          </p:nvSpPr>
          <p:spPr>
            <a:xfrm>
              <a:off x="612001" y="0"/>
              <a:ext cx="2648736" cy="468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3339" name="直角三角形 59"/>
            <p:cNvSpPr/>
            <p:nvPr/>
          </p:nvSpPr>
          <p:spPr>
            <a:xfrm rot="-10800000" flipV="1">
              <a:off x="0" y="467998"/>
              <a:ext cx="144000" cy="144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3340" name="矩形 60"/>
            <p:cNvSpPr/>
            <p:nvPr/>
          </p:nvSpPr>
          <p:spPr>
            <a:xfrm flipH="1">
              <a:off x="143999" y="467998"/>
              <a:ext cx="3116737" cy="144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13342" name="矩形 64"/>
          <p:cNvSpPr/>
          <p:nvPr/>
        </p:nvSpPr>
        <p:spPr>
          <a:xfrm>
            <a:off x="165735" y="1682115"/>
            <a:ext cx="2319020" cy="2884170"/>
          </a:xfrm>
          <a:prstGeom prst="rect">
            <a:avLst/>
          </a:prstGeom>
          <a:noFill/>
          <a:ln w="9525">
            <a:noFill/>
          </a:ln>
        </p:spPr>
        <p:txBody>
          <a:bodyPr wrap="square" anchor="t" anchorCtr="0">
            <a:spAutoFit/>
          </a:bodyPr>
          <a:p>
            <a:pPr algn="just">
              <a:lnSpc>
                <a:spcPct val="150000"/>
              </a:lnSpc>
            </a:pPr>
            <a:r>
              <a:rPr lang="en-US" altLang="zh-CN" sz="1100" dirty="0">
                <a:latin typeface="Microsoft YaHei" panose="020B0503020204020204" pitchFamily="34" charset="-122"/>
                <a:ea typeface="Microsoft YaHei" panose="020B0503020204020204" pitchFamily="34" charset="-122"/>
              </a:rPr>
              <a:t>Khác với các hệ thống ASR khác, mô hình Whisper có thể dự đoán bản thô của audio mà không cần bất kỳ tiêu chuẩn hay ràng buộc nào. Chúng tôi phân đoạn âm thanh thành các đoạn âm thanh nhỏ hơn, mỗi đoạn tương ứng với một câu hoặc một từ. Tất cả các đoạn này được huấn luyện và sử dụng làm dữ liệu huấn luyện.</a:t>
            </a:r>
            <a:endParaRPr lang="en-US" altLang="zh-CN" sz="1100" dirty="0">
              <a:latin typeface="Microsoft YaHei" panose="020B0503020204020204" pitchFamily="34" charset="-122"/>
              <a:ea typeface="Microsoft YaHei" panose="020B0503020204020204" pitchFamily="34" charset="-122"/>
            </a:endParaRPr>
          </a:p>
        </p:txBody>
      </p:sp>
      <p:sp>
        <p:nvSpPr>
          <p:cNvPr id="13343" name="矩形 65"/>
          <p:cNvSpPr/>
          <p:nvPr/>
        </p:nvSpPr>
        <p:spPr>
          <a:xfrm>
            <a:off x="6658610" y="1684020"/>
            <a:ext cx="2396490" cy="3392170"/>
          </a:xfrm>
          <a:prstGeom prst="rect">
            <a:avLst/>
          </a:prstGeom>
          <a:noFill/>
          <a:ln w="9525">
            <a:noFill/>
          </a:ln>
        </p:spPr>
        <p:txBody>
          <a:bodyPr wrap="square" anchor="t" anchorCtr="0">
            <a:spAutoFit/>
          </a:bodyPr>
          <a:p>
            <a:pPr algn="just">
              <a:lnSpc>
                <a:spcPct val="150000"/>
              </a:lnSpc>
            </a:pPr>
            <a:r>
              <a:rPr lang="en-US" altLang="zh-CN" sz="1100" dirty="0">
                <a:latin typeface="Microsoft YaHei" panose="020B0503020204020204" pitchFamily="34" charset="-122"/>
                <a:ea typeface="Microsoft YaHei" panose="020B0503020204020204" pitchFamily="34" charset="-122"/>
              </a:rPr>
              <a:t>Một hệ thống nhận diện giọng nói đầy đủ tính năng bao gồm nhiều thành phần bổ sung như phát hiện giọng hoạt động, phân loại người nói và chuẩn hóa văn bản. Những thành phần này thường được xử lý riêng lẻ dẫn đến một hệ thống khá phức tạp. Để giảm độ phức tạp này, mô hình Whisper có thể thực hiện toàn bộ quy trình xử lý giọng nói mà không chỉ là phần nhận diện cơ bản.</a:t>
            </a:r>
            <a:endParaRPr lang="en-US" altLang="zh-CN" sz="1100" dirty="0">
              <a:latin typeface="Microsoft YaHei" panose="020B0503020204020204" pitchFamily="34" charset="-122"/>
              <a:ea typeface="Microsoft YaHei" panose="020B0503020204020204" pitchFamily="34" charset="-122"/>
            </a:endParaRPr>
          </a:p>
        </p:txBody>
      </p:sp>
      <p:sp>
        <p:nvSpPr>
          <p:cNvPr id="13344" name="矩形 66"/>
          <p:cNvSpPr/>
          <p:nvPr/>
        </p:nvSpPr>
        <p:spPr>
          <a:xfrm>
            <a:off x="3462020" y="662940"/>
            <a:ext cx="2219325" cy="2884170"/>
          </a:xfrm>
          <a:prstGeom prst="rect">
            <a:avLst/>
          </a:prstGeom>
          <a:noFill/>
          <a:ln w="9525">
            <a:noFill/>
          </a:ln>
        </p:spPr>
        <p:txBody>
          <a:bodyPr wrap="square" anchor="t" anchorCtr="0">
            <a:spAutoFit/>
          </a:bodyPr>
          <a:p>
            <a:pPr algn="just">
              <a:lnSpc>
                <a:spcPct val="150000"/>
              </a:lnSpc>
            </a:pPr>
            <a:r>
              <a:rPr lang="en-US" altLang="zh-CN" sz="1100" dirty="0">
                <a:latin typeface="Microsoft YaHei" panose="020B0503020204020204" pitchFamily="34" charset="-122"/>
                <a:ea typeface="Microsoft YaHei" panose="020B0503020204020204" pitchFamily="34" charset="-122"/>
              </a:rPr>
              <a:t>Chúng tôi sử dụng một kiến trúc có sẵn là Transformer mã hóa-giải mã vì kiến trúc này đã được xác minh có thể mở rộng và đáng tin cậy. Tất cả âm thanh được lấy mẫu thành 16.000 Hz, và biểu diễn quang phổ Mel với cường độ log 80 channels được tính toán trên cửa sổ 25 mili giây với bước nhảy là 10 mili giây.</a:t>
            </a:r>
            <a:endParaRPr lang="en-US" altLang="zh-CN" sz="1100" dirty="0">
              <a:latin typeface="Microsoft YaHei" panose="020B0503020204020204" pitchFamily="34" charset="-122"/>
              <a:ea typeface="Microsoft YaHei" panose="020B0503020204020204" pitchFamily="34" charset="-122"/>
            </a:endParaRPr>
          </a:p>
        </p:txBody>
      </p:sp>
      <p:sp>
        <p:nvSpPr>
          <p:cNvPr id="2" name="文本框 62"/>
          <p:cNvSpPr txBox="1"/>
          <p:nvPr/>
        </p:nvSpPr>
        <p:spPr>
          <a:xfrm>
            <a:off x="774698" y="1109468"/>
            <a:ext cx="1099820" cy="275590"/>
          </a:xfrm>
          <a:prstGeom prst="rect">
            <a:avLst/>
          </a:prstGeom>
          <a:noFill/>
          <a:ln w="9525">
            <a:noFill/>
          </a:ln>
        </p:spPr>
        <p:txBody>
          <a:bodyPr wrap="none" anchor="t" anchorCtr="0">
            <a:spAutoFit/>
          </a:bodyPr>
          <a:p>
            <a:pPr algn="ctr"/>
            <a:r>
              <a:rPr lang="en-US" altLang="vi-VN" sz="1200" dirty="0">
                <a:solidFill>
                  <a:schemeClr val="bg1"/>
                </a:solidFill>
                <a:latin typeface="Microsoft YaHei" panose="020B0503020204020204" pitchFamily="34" charset="-122"/>
                <a:ea typeface="Microsoft YaHei" panose="020B0503020204020204" pitchFamily="34" charset="-122"/>
              </a:rPr>
              <a:t>Xử lý dữ liệu</a:t>
            </a:r>
            <a:endParaRPr lang="en-US" altLang="vi-VN" sz="1200" dirty="0">
              <a:solidFill>
                <a:schemeClr val="bg1"/>
              </a:solidFill>
              <a:latin typeface="Microsoft YaHei" panose="020B0503020204020204" pitchFamily="34" charset="-122"/>
              <a:ea typeface="Microsoft YaHei" panose="020B0503020204020204" pitchFamily="34" charset="-122"/>
            </a:endParaRPr>
          </a:p>
        </p:txBody>
      </p:sp>
      <p:sp>
        <p:nvSpPr>
          <p:cNvPr id="3" name="文本框 62"/>
          <p:cNvSpPr txBox="1"/>
          <p:nvPr/>
        </p:nvSpPr>
        <p:spPr>
          <a:xfrm>
            <a:off x="7108505" y="1109468"/>
            <a:ext cx="1423035" cy="275590"/>
          </a:xfrm>
          <a:prstGeom prst="rect">
            <a:avLst/>
          </a:prstGeom>
          <a:noFill/>
          <a:ln w="9525">
            <a:noFill/>
          </a:ln>
        </p:spPr>
        <p:txBody>
          <a:bodyPr wrap="none" anchor="t" anchorCtr="0">
            <a:spAutoFit/>
          </a:bodyPr>
          <a:p>
            <a:pPr algn="ctr"/>
            <a:r>
              <a:rPr lang="en-US" altLang="vi-VN" sz="1200" dirty="0">
                <a:solidFill>
                  <a:schemeClr val="bg1"/>
                </a:solidFill>
                <a:latin typeface="Microsoft YaHei" panose="020B0503020204020204" pitchFamily="34" charset="-122"/>
                <a:ea typeface="Microsoft YaHei" panose="020B0503020204020204" pitchFamily="34" charset="-122"/>
              </a:rPr>
              <a:t>Multitask Format</a:t>
            </a:r>
            <a:endParaRPr lang="en-US" altLang="vi-VN" sz="1200"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transition spd="slow">
    <p:push/>
  </p:transition>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defRPr kumimoji="0" lang="zh-CN" sz="1300" b="0" i="0" u="none" strike="noStrike" cap="none" normalizeH="0" baseline="0" smtClean="0">
            <a:ln>
              <a:noFill/>
            </a:ln>
            <a:solidFill>
              <a:schemeClr val="tx1"/>
            </a:solidFill>
            <a:effectLst/>
            <a:latin typeface="Calibri" panose="020F050202020403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defRPr kumimoji="0" lang="zh-CN" sz="1300" b="0" i="0" u="none" strike="noStrike" cap="none" normalizeH="0" baseline="0" smtClean="0">
            <a:ln>
              <a:noFill/>
            </a:ln>
            <a:solidFill>
              <a:schemeClr val="tx1"/>
            </a:solidFill>
            <a:effectLst/>
            <a:latin typeface="Calibri" panose="020F0502020204030204" pitchFamily="34" charset="0"/>
            <a:ea typeface="SimSun"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5602</Words>
  <Application>WPS Presentation</Application>
  <PresentationFormat>全屏显示(16:9)</PresentationFormat>
  <Paragraphs>129</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SimSun</vt:lpstr>
      <vt:lpstr>Wingdings</vt:lpstr>
      <vt:lpstr>Calibri</vt:lpstr>
      <vt:lpstr>Microsoft YaHei</vt:lpstr>
      <vt:lpstr>Calibri Light</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anhng</cp:lastModifiedBy>
  <cp:revision>107</cp:revision>
  <dcterms:created xsi:type="dcterms:W3CDTF">2014-09-05T03:09:00Z</dcterms:created>
  <dcterms:modified xsi:type="dcterms:W3CDTF">2024-03-01T17:17:03Z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1033-12.2.0.13489</vt:lpwstr>
  </property>
  <property fmtid="{D5CDD505-2E9C-101B-9397-08002B2CF9AE}" pid="3" name="ICV">
    <vt:lpwstr>4A7FA43BDF884F78A75A80E521CBD28D_13</vt:lpwstr>
  </property>
</Properties>
</file>