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acifico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cific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abc0968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abc0968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abc0968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abc0968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abc0968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abc0968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bc0968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abc0968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abc096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abc096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abc0968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abc0968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125" y="1716200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7500" y="1089950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900" y="1521250"/>
            <a:ext cx="1312875" cy="13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3374" y="913201"/>
            <a:ext cx="3117475" cy="40473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424100" y="287950"/>
            <a:ext cx="3780300" cy="4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ACTUALIZACIÓN  DEL </a:t>
            </a:r>
            <a:endParaRPr sz="2800">
              <a:solidFill>
                <a:srgbClr val="00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DIAGRAMA </a:t>
            </a:r>
            <a:endParaRPr sz="2800">
              <a:solidFill>
                <a:srgbClr val="00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DE </a:t>
            </a:r>
            <a:endParaRPr sz="2800">
              <a:solidFill>
                <a:srgbClr val="00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FLUJO</a:t>
            </a: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405325" y="224850"/>
            <a:ext cx="59163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FUNCIONALIDADES</a:t>
            </a: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 INCLUIDAS EN ESTA FASE</a:t>
            </a:r>
            <a:endParaRPr sz="2800">
              <a:solidFill>
                <a:srgbClr val="00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578600" y="1356150"/>
            <a:ext cx="59868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Char char="●"/>
            </a:pPr>
            <a:r>
              <a:rPr lang="es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Modo multijugador a pantalla dividida.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Char char="●"/>
            </a:pPr>
            <a:r>
              <a:rPr lang="es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Funcionalidad del color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Char char="●"/>
            </a:pPr>
            <a:r>
              <a:rPr lang="es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Disparos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6324" y="1125263"/>
            <a:ext cx="6251351" cy="35163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446325" y="445100"/>
            <a:ext cx="598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CONTROLES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531800" y="1342975"/>
            <a:ext cx="57195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Acumulación de disparos recibidos, con efecto proporcional en la distancia desplazada por cada disparo.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Incluir un escalado para el canvas que se adapte a las distintas medidas.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Inclusión de animaciones existentes de decoración y creación de nuevas.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Modo multijugador en red disponible.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812900" y="541950"/>
            <a:ext cx="48204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rgbClr val="00FFFF"/>
                </a:solidFill>
                <a:latin typeface="Pacifico"/>
                <a:ea typeface="Pacifico"/>
                <a:cs typeface="Pacifico"/>
                <a:sym typeface="Pacifico"/>
              </a:rPr>
              <a:t>FUTURAS MEJORAS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47350" y="59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chemeClr val="accent1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017400" y="1017725"/>
            <a:ext cx="31266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110200" y="2453175"/>
            <a:ext cx="69846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D9D2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125" y="1716200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7500" y="1089950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900" y="1521250"/>
            <a:ext cx="1312875" cy="13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