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DB33A7-1538-4BA6-8BB2-0067415490B5}" v="28" dt="2024-01-03T03:14:51.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olet mwangi" userId="701f047363c8daf5" providerId="LiveId" clId="{A9DB33A7-1538-4BA6-8BB2-0067415490B5}"/>
    <pc:docChg chg="undo custSel addSld delSld modSld">
      <pc:chgData name="violet mwangi" userId="701f047363c8daf5" providerId="LiveId" clId="{A9DB33A7-1538-4BA6-8BB2-0067415490B5}" dt="2024-01-03T03:17:47.572" v="271" actId="207"/>
      <pc:docMkLst>
        <pc:docMk/>
      </pc:docMkLst>
      <pc:sldChg chg="addSp delSp modSp new mod">
        <pc:chgData name="violet mwangi" userId="701f047363c8daf5" providerId="LiveId" clId="{A9DB33A7-1538-4BA6-8BB2-0067415490B5}" dt="2024-01-03T03:17:47.572" v="271" actId="207"/>
        <pc:sldMkLst>
          <pc:docMk/>
          <pc:sldMk cId="2116975642" sldId="257"/>
        </pc:sldMkLst>
        <pc:spChg chg="mod">
          <ac:chgData name="violet mwangi" userId="701f047363c8daf5" providerId="LiveId" clId="{A9DB33A7-1538-4BA6-8BB2-0067415490B5}" dt="2024-01-03T03:17:47.572" v="271" actId="207"/>
          <ac:spMkLst>
            <pc:docMk/>
            <pc:sldMk cId="2116975642" sldId="257"/>
            <ac:spMk id="2" creationId="{ED88B6E9-2198-7762-53EC-F193A48E695A}"/>
          </ac:spMkLst>
        </pc:spChg>
        <pc:spChg chg="del">
          <ac:chgData name="violet mwangi" userId="701f047363c8daf5" providerId="LiveId" clId="{A9DB33A7-1538-4BA6-8BB2-0067415490B5}" dt="2024-01-03T02:50:59.328" v="6" actId="931"/>
          <ac:spMkLst>
            <pc:docMk/>
            <pc:sldMk cId="2116975642" sldId="257"/>
            <ac:spMk id="3" creationId="{E5D1E5BC-CF24-4451-3798-D0391CF5C3CB}"/>
          </ac:spMkLst>
        </pc:spChg>
        <pc:picChg chg="add mod">
          <ac:chgData name="violet mwangi" userId="701f047363c8daf5" providerId="LiveId" clId="{A9DB33A7-1538-4BA6-8BB2-0067415490B5}" dt="2024-01-03T02:51:00.534" v="8" actId="962"/>
          <ac:picMkLst>
            <pc:docMk/>
            <pc:sldMk cId="2116975642" sldId="257"/>
            <ac:picMk id="5" creationId="{7FE3CF88-23CF-F569-3DD7-FA7CFC897A41}"/>
          </ac:picMkLst>
        </pc:picChg>
      </pc:sldChg>
      <pc:sldChg chg="addSp modSp new del mod">
        <pc:chgData name="violet mwangi" userId="701f047363c8daf5" providerId="LiveId" clId="{A9DB33A7-1538-4BA6-8BB2-0067415490B5}" dt="2024-01-03T02:50:23.639" v="4" actId="2696"/>
        <pc:sldMkLst>
          <pc:docMk/>
          <pc:sldMk cId="3008472430" sldId="257"/>
        </pc:sldMkLst>
        <pc:picChg chg="add mod">
          <ac:chgData name="violet mwangi" userId="701f047363c8daf5" providerId="LiveId" clId="{A9DB33A7-1538-4BA6-8BB2-0067415490B5}" dt="2024-01-03T02:50:13.134" v="3" actId="962"/>
          <ac:picMkLst>
            <pc:docMk/>
            <pc:sldMk cId="3008472430" sldId="257"/>
            <ac:picMk id="3" creationId="{6F14ECF1-D576-276C-6A73-3125EA8E35B4}"/>
          </ac:picMkLst>
        </pc:picChg>
      </pc:sldChg>
      <pc:sldChg chg="addSp delSp modSp new mod">
        <pc:chgData name="violet mwangi" userId="701f047363c8daf5" providerId="LiveId" clId="{A9DB33A7-1538-4BA6-8BB2-0067415490B5}" dt="2024-01-03T03:17:40.374" v="270" actId="207"/>
        <pc:sldMkLst>
          <pc:docMk/>
          <pc:sldMk cId="3875016116" sldId="258"/>
        </pc:sldMkLst>
        <pc:spChg chg="mod">
          <ac:chgData name="violet mwangi" userId="701f047363c8daf5" providerId="LiveId" clId="{A9DB33A7-1538-4BA6-8BB2-0067415490B5}" dt="2024-01-03T03:17:40.374" v="270" actId="207"/>
          <ac:spMkLst>
            <pc:docMk/>
            <pc:sldMk cId="3875016116" sldId="258"/>
            <ac:spMk id="2" creationId="{45E79020-120F-5E36-A309-144D8E1AA387}"/>
          </ac:spMkLst>
        </pc:spChg>
        <pc:spChg chg="del">
          <ac:chgData name="violet mwangi" userId="701f047363c8daf5" providerId="LiveId" clId="{A9DB33A7-1538-4BA6-8BB2-0067415490B5}" dt="2024-01-03T02:52:28.105" v="16" actId="931"/>
          <ac:spMkLst>
            <pc:docMk/>
            <pc:sldMk cId="3875016116" sldId="258"/>
            <ac:spMk id="3" creationId="{F1332C56-C0A0-FB00-3864-0E42779BD2BA}"/>
          </ac:spMkLst>
        </pc:spChg>
        <pc:picChg chg="add mod">
          <ac:chgData name="violet mwangi" userId="701f047363c8daf5" providerId="LiveId" clId="{A9DB33A7-1538-4BA6-8BB2-0067415490B5}" dt="2024-01-03T02:52:34.946" v="20" actId="14100"/>
          <ac:picMkLst>
            <pc:docMk/>
            <pc:sldMk cId="3875016116" sldId="258"/>
            <ac:picMk id="5" creationId="{36E7CEDE-1DAC-680B-03D6-20F28C5BE7C6}"/>
          </ac:picMkLst>
        </pc:picChg>
      </pc:sldChg>
      <pc:sldChg chg="addSp delSp modSp new mod">
        <pc:chgData name="violet mwangi" userId="701f047363c8daf5" providerId="LiveId" clId="{A9DB33A7-1538-4BA6-8BB2-0067415490B5}" dt="2024-01-03T03:17:27.897" v="269" actId="207"/>
        <pc:sldMkLst>
          <pc:docMk/>
          <pc:sldMk cId="4262603404" sldId="259"/>
        </pc:sldMkLst>
        <pc:spChg chg="mod">
          <ac:chgData name="violet mwangi" userId="701f047363c8daf5" providerId="LiveId" clId="{A9DB33A7-1538-4BA6-8BB2-0067415490B5}" dt="2024-01-03T03:17:27.897" v="269" actId="207"/>
          <ac:spMkLst>
            <pc:docMk/>
            <pc:sldMk cId="4262603404" sldId="259"/>
            <ac:spMk id="2" creationId="{91E7589B-4C65-CC6A-C771-E8F61B33D203}"/>
          </ac:spMkLst>
        </pc:spChg>
        <pc:spChg chg="del">
          <ac:chgData name="violet mwangi" userId="701f047363c8daf5" providerId="LiveId" clId="{A9DB33A7-1538-4BA6-8BB2-0067415490B5}" dt="2024-01-03T02:53:39.695" v="27" actId="931"/>
          <ac:spMkLst>
            <pc:docMk/>
            <pc:sldMk cId="4262603404" sldId="259"/>
            <ac:spMk id="3" creationId="{191E5AA6-646D-5D06-216C-AA706BF96680}"/>
          </ac:spMkLst>
        </pc:spChg>
        <pc:picChg chg="add mod">
          <ac:chgData name="violet mwangi" userId="701f047363c8daf5" providerId="LiveId" clId="{A9DB33A7-1538-4BA6-8BB2-0067415490B5}" dt="2024-01-03T02:53:43.763" v="30" actId="14100"/>
          <ac:picMkLst>
            <pc:docMk/>
            <pc:sldMk cId="4262603404" sldId="259"/>
            <ac:picMk id="5" creationId="{53ACA499-2FBC-5793-F2D6-55AC5A5BE1EA}"/>
          </ac:picMkLst>
        </pc:picChg>
      </pc:sldChg>
      <pc:sldChg chg="addSp delSp modSp new mod">
        <pc:chgData name="violet mwangi" userId="701f047363c8daf5" providerId="LiveId" clId="{A9DB33A7-1538-4BA6-8BB2-0067415490B5}" dt="2024-01-03T03:15:41.930" v="208" actId="207"/>
        <pc:sldMkLst>
          <pc:docMk/>
          <pc:sldMk cId="2166579253" sldId="260"/>
        </pc:sldMkLst>
        <pc:spChg chg="mod">
          <ac:chgData name="violet mwangi" userId="701f047363c8daf5" providerId="LiveId" clId="{A9DB33A7-1538-4BA6-8BB2-0067415490B5}" dt="2024-01-03T03:14:52.422" v="202" actId="255"/>
          <ac:spMkLst>
            <pc:docMk/>
            <pc:sldMk cId="2166579253" sldId="260"/>
            <ac:spMk id="2" creationId="{0C926CB3-EB0D-36B9-E23C-B89B14A6D1F4}"/>
          </ac:spMkLst>
        </pc:spChg>
        <pc:spChg chg="del">
          <ac:chgData name="violet mwangi" userId="701f047363c8daf5" providerId="LiveId" clId="{A9DB33A7-1538-4BA6-8BB2-0067415490B5}" dt="2024-01-03T02:54:52.245" v="37" actId="931"/>
          <ac:spMkLst>
            <pc:docMk/>
            <pc:sldMk cId="2166579253" sldId="260"/>
            <ac:spMk id="3" creationId="{00C44347-374E-50A6-0FBD-49C25622741D}"/>
          </ac:spMkLst>
        </pc:spChg>
        <pc:graphicFrameChg chg="add del mod modGraphic">
          <ac:chgData name="violet mwangi" userId="701f047363c8daf5" providerId="LiveId" clId="{A9DB33A7-1538-4BA6-8BB2-0067415490B5}" dt="2024-01-03T03:15:41.930" v="208" actId="207"/>
          <ac:graphicFrameMkLst>
            <pc:docMk/>
            <pc:sldMk cId="2166579253" sldId="260"/>
            <ac:graphicFrameMk id="6" creationId="{DDDDBF66-E02C-0A77-F3D4-0C9721533858}"/>
          </ac:graphicFrameMkLst>
        </pc:graphicFrameChg>
        <pc:graphicFrameChg chg="add del mod">
          <ac:chgData name="violet mwangi" userId="701f047363c8daf5" providerId="LiveId" clId="{A9DB33A7-1538-4BA6-8BB2-0067415490B5}" dt="2024-01-03T03:14:51.583" v="201"/>
          <ac:graphicFrameMkLst>
            <pc:docMk/>
            <pc:sldMk cId="2166579253" sldId="260"/>
            <ac:graphicFrameMk id="7" creationId="{4F45D9AC-2C4D-6DD7-4E16-743A782AD7DD}"/>
          </ac:graphicFrameMkLst>
        </pc:graphicFrameChg>
        <pc:graphicFrameChg chg="add del mod">
          <ac:chgData name="violet mwangi" userId="701f047363c8daf5" providerId="LiveId" clId="{A9DB33A7-1538-4BA6-8BB2-0067415490B5}" dt="2024-01-03T03:14:44.003" v="199"/>
          <ac:graphicFrameMkLst>
            <pc:docMk/>
            <pc:sldMk cId="2166579253" sldId="260"/>
            <ac:graphicFrameMk id="8" creationId="{A7F491AA-A5BC-39FE-EB2A-0DE92CF6F77E}"/>
          </ac:graphicFrameMkLst>
        </pc:graphicFrameChg>
        <pc:graphicFrameChg chg="add del mod">
          <ac:chgData name="violet mwangi" userId="701f047363c8daf5" providerId="LiveId" clId="{A9DB33A7-1538-4BA6-8BB2-0067415490B5}" dt="2024-01-03T03:14:43.757" v="198"/>
          <ac:graphicFrameMkLst>
            <pc:docMk/>
            <pc:sldMk cId="2166579253" sldId="260"/>
            <ac:graphicFrameMk id="9" creationId="{A20403E0-2B71-DFCB-F04F-FED8C2F8E49B}"/>
          </ac:graphicFrameMkLst>
        </pc:graphicFrameChg>
        <pc:graphicFrameChg chg="add del mod">
          <ac:chgData name="violet mwangi" userId="701f047363c8daf5" providerId="LiveId" clId="{A9DB33A7-1538-4BA6-8BB2-0067415490B5}" dt="2024-01-03T03:14:43.538" v="197"/>
          <ac:graphicFrameMkLst>
            <pc:docMk/>
            <pc:sldMk cId="2166579253" sldId="260"/>
            <ac:graphicFrameMk id="10" creationId="{2D62A0F4-B0F9-476F-C1BF-E78DDAEB9C01}"/>
          </ac:graphicFrameMkLst>
        </pc:graphicFrameChg>
        <pc:graphicFrameChg chg="add del mod">
          <ac:chgData name="violet mwangi" userId="701f047363c8daf5" providerId="LiveId" clId="{A9DB33A7-1538-4BA6-8BB2-0067415490B5}" dt="2024-01-03T03:14:43.335" v="196"/>
          <ac:graphicFrameMkLst>
            <pc:docMk/>
            <pc:sldMk cId="2166579253" sldId="260"/>
            <ac:graphicFrameMk id="11" creationId="{24ACF11F-C7BB-D36E-6763-BFDA056F49F8}"/>
          </ac:graphicFrameMkLst>
        </pc:graphicFrameChg>
        <pc:graphicFrameChg chg="add del mod">
          <ac:chgData name="violet mwangi" userId="701f047363c8daf5" providerId="LiveId" clId="{A9DB33A7-1538-4BA6-8BB2-0067415490B5}" dt="2024-01-03T03:14:43.101" v="195"/>
          <ac:graphicFrameMkLst>
            <pc:docMk/>
            <pc:sldMk cId="2166579253" sldId="260"/>
            <ac:graphicFrameMk id="12" creationId="{2A629B7D-3692-12E0-5246-2DE01DDBDDEE}"/>
          </ac:graphicFrameMkLst>
        </pc:graphicFrameChg>
        <pc:picChg chg="add mod">
          <ac:chgData name="violet mwangi" userId="701f047363c8daf5" providerId="LiveId" clId="{A9DB33A7-1538-4BA6-8BB2-0067415490B5}" dt="2024-01-03T02:54:55.150" v="40" actId="14100"/>
          <ac:picMkLst>
            <pc:docMk/>
            <pc:sldMk cId="2166579253" sldId="260"/>
            <ac:picMk id="5" creationId="{2CF75EAB-F73A-EBA8-5E73-3680E675B4CD}"/>
          </ac:picMkLst>
        </pc:picChg>
      </pc:sldChg>
      <pc:sldChg chg="addSp delSp modSp new mod">
        <pc:chgData name="violet mwangi" userId="701f047363c8daf5" providerId="LiveId" clId="{A9DB33A7-1538-4BA6-8BB2-0067415490B5}" dt="2024-01-03T03:15:52.508" v="209" actId="207"/>
        <pc:sldMkLst>
          <pc:docMk/>
          <pc:sldMk cId="633423561" sldId="261"/>
        </pc:sldMkLst>
        <pc:spChg chg="mod">
          <ac:chgData name="violet mwangi" userId="701f047363c8daf5" providerId="LiveId" clId="{A9DB33A7-1538-4BA6-8BB2-0067415490B5}" dt="2024-01-03T03:15:52.508" v="209" actId="207"/>
          <ac:spMkLst>
            <pc:docMk/>
            <pc:sldMk cId="633423561" sldId="261"/>
            <ac:spMk id="2" creationId="{1C26BFA8-2161-9ADA-1148-6B434FCB0C8C}"/>
          </ac:spMkLst>
        </pc:spChg>
        <pc:spChg chg="del">
          <ac:chgData name="violet mwangi" userId="701f047363c8daf5" providerId="LiveId" clId="{A9DB33A7-1538-4BA6-8BB2-0067415490B5}" dt="2024-01-03T03:01:35.382" v="71" actId="931"/>
          <ac:spMkLst>
            <pc:docMk/>
            <pc:sldMk cId="633423561" sldId="261"/>
            <ac:spMk id="3" creationId="{EB1A0A41-3A7C-B7B0-BFCF-914546C0BA94}"/>
          </ac:spMkLst>
        </pc:spChg>
        <pc:picChg chg="add mod">
          <ac:chgData name="violet mwangi" userId="701f047363c8daf5" providerId="LiveId" clId="{A9DB33A7-1538-4BA6-8BB2-0067415490B5}" dt="2024-01-03T03:01:35.796" v="73" actId="962"/>
          <ac:picMkLst>
            <pc:docMk/>
            <pc:sldMk cId="633423561" sldId="261"/>
            <ac:picMk id="5" creationId="{4BADDC71-4F01-F435-2292-D158433859EA}"/>
          </ac:picMkLst>
        </pc:picChg>
      </pc:sldChg>
      <pc:sldChg chg="addSp delSp modSp new mod">
        <pc:chgData name="violet mwangi" userId="701f047363c8daf5" providerId="LiveId" clId="{A9DB33A7-1538-4BA6-8BB2-0067415490B5}" dt="2024-01-03T03:13:05.943" v="159" actId="207"/>
        <pc:sldMkLst>
          <pc:docMk/>
          <pc:sldMk cId="3320719743" sldId="262"/>
        </pc:sldMkLst>
        <pc:spChg chg="mod">
          <ac:chgData name="violet mwangi" userId="701f047363c8daf5" providerId="LiveId" clId="{A9DB33A7-1538-4BA6-8BB2-0067415490B5}" dt="2024-01-03T03:13:05.943" v="159" actId="207"/>
          <ac:spMkLst>
            <pc:docMk/>
            <pc:sldMk cId="3320719743" sldId="262"/>
            <ac:spMk id="2" creationId="{C1928E6C-61EA-D902-7C51-4E6C6E207960}"/>
          </ac:spMkLst>
        </pc:spChg>
        <pc:spChg chg="del">
          <ac:chgData name="violet mwangi" userId="701f047363c8daf5" providerId="LiveId" clId="{A9DB33A7-1538-4BA6-8BB2-0067415490B5}" dt="2024-01-03T02:58:05.851" v="53" actId="931"/>
          <ac:spMkLst>
            <pc:docMk/>
            <pc:sldMk cId="3320719743" sldId="262"/>
            <ac:spMk id="3" creationId="{A60C616C-FEF9-38C6-A9C9-5D4E576A4B1D}"/>
          </ac:spMkLst>
        </pc:spChg>
        <pc:picChg chg="add mod">
          <ac:chgData name="violet mwangi" userId="701f047363c8daf5" providerId="LiveId" clId="{A9DB33A7-1538-4BA6-8BB2-0067415490B5}" dt="2024-01-03T02:58:07.144" v="55" actId="962"/>
          <ac:picMkLst>
            <pc:docMk/>
            <pc:sldMk cId="3320719743" sldId="262"/>
            <ac:picMk id="5" creationId="{D2BC1770-71FF-CA35-52E6-075BED1532C9}"/>
          </ac:picMkLst>
        </pc:picChg>
      </pc:sldChg>
      <pc:sldChg chg="addSp delSp modSp new mod">
        <pc:chgData name="violet mwangi" userId="701f047363c8daf5" providerId="LiveId" clId="{A9DB33A7-1538-4BA6-8BB2-0067415490B5}" dt="2024-01-03T03:12:58.730" v="158" actId="207"/>
        <pc:sldMkLst>
          <pc:docMk/>
          <pc:sldMk cId="1455376753" sldId="263"/>
        </pc:sldMkLst>
        <pc:spChg chg="mod">
          <ac:chgData name="violet mwangi" userId="701f047363c8daf5" providerId="LiveId" clId="{A9DB33A7-1538-4BA6-8BB2-0067415490B5}" dt="2024-01-03T03:12:58.730" v="158" actId="207"/>
          <ac:spMkLst>
            <pc:docMk/>
            <pc:sldMk cId="1455376753" sldId="263"/>
            <ac:spMk id="2" creationId="{47703BB2-F3D4-C5D8-52D2-06AD1AEF3F54}"/>
          </ac:spMkLst>
        </pc:spChg>
        <pc:spChg chg="del">
          <ac:chgData name="violet mwangi" userId="701f047363c8daf5" providerId="LiveId" clId="{A9DB33A7-1538-4BA6-8BB2-0067415490B5}" dt="2024-01-03T03:00:05.832" v="61" actId="931"/>
          <ac:spMkLst>
            <pc:docMk/>
            <pc:sldMk cId="1455376753" sldId="263"/>
            <ac:spMk id="3" creationId="{99F5FF93-7ECD-D81F-356F-CD8010A434D4}"/>
          </ac:spMkLst>
        </pc:spChg>
        <pc:picChg chg="add mod">
          <ac:chgData name="violet mwangi" userId="701f047363c8daf5" providerId="LiveId" clId="{A9DB33A7-1538-4BA6-8BB2-0067415490B5}" dt="2024-01-03T03:00:07.612" v="63" actId="962"/>
          <ac:picMkLst>
            <pc:docMk/>
            <pc:sldMk cId="1455376753" sldId="263"/>
            <ac:picMk id="5" creationId="{ABFE582B-3E37-FCA6-0766-1D0384FD9420}"/>
          </ac:picMkLst>
        </pc:picChg>
      </pc:sldChg>
      <pc:sldChg chg="addSp delSp modSp new mod">
        <pc:chgData name="violet mwangi" userId="701f047363c8daf5" providerId="LiveId" clId="{A9DB33A7-1538-4BA6-8BB2-0067415490B5}" dt="2024-01-03T03:12:50.332" v="157" actId="207"/>
        <pc:sldMkLst>
          <pc:docMk/>
          <pc:sldMk cId="874113759" sldId="264"/>
        </pc:sldMkLst>
        <pc:spChg chg="mod">
          <ac:chgData name="violet mwangi" userId="701f047363c8daf5" providerId="LiveId" clId="{A9DB33A7-1538-4BA6-8BB2-0067415490B5}" dt="2024-01-03T03:12:50.332" v="157" actId="207"/>
          <ac:spMkLst>
            <pc:docMk/>
            <pc:sldMk cId="874113759" sldId="264"/>
            <ac:spMk id="2" creationId="{E490C2EC-F91E-0135-FE1B-B070A90BD5DC}"/>
          </ac:spMkLst>
        </pc:spChg>
        <pc:spChg chg="del">
          <ac:chgData name="violet mwangi" userId="701f047363c8daf5" providerId="LiveId" clId="{A9DB33A7-1538-4BA6-8BB2-0067415490B5}" dt="2024-01-03T03:01:06.402" v="67" actId="931"/>
          <ac:spMkLst>
            <pc:docMk/>
            <pc:sldMk cId="874113759" sldId="264"/>
            <ac:spMk id="3" creationId="{3DFD514A-E8B4-D64C-B8D6-1DFB5B2103DD}"/>
          </ac:spMkLst>
        </pc:spChg>
        <pc:spChg chg="add del mod">
          <ac:chgData name="violet mwangi" userId="701f047363c8daf5" providerId="LiveId" clId="{A9DB33A7-1538-4BA6-8BB2-0067415490B5}" dt="2024-01-03T03:03:35.447" v="82" actId="931"/>
          <ac:spMkLst>
            <pc:docMk/>
            <pc:sldMk cId="874113759" sldId="264"/>
            <ac:spMk id="7" creationId="{88A1B9BB-6EBC-262B-B026-FA8555D7A1E7}"/>
          </ac:spMkLst>
        </pc:spChg>
        <pc:spChg chg="add del mod">
          <ac:chgData name="violet mwangi" userId="701f047363c8daf5" providerId="LiveId" clId="{A9DB33A7-1538-4BA6-8BB2-0067415490B5}" dt="2024-01-03T03:03:55.352" v="86" actId="931"/>
          <ac:spMkLst>
            <pc:docMk/>
            <pc:sldMk cId="874113759" sldId="264"/>
            <ac:spMk id="11" creationId="{59CA3E63-32DD-1B4C-EF30-9B9815D9D9C0}"/>
          </ac:spMkLst>
        </pc:spChg>
        <pc:picChg chg="add del mod">
          <ac:chgData name="violet mwangi" userId="701f047363c8daf5" providerId="LiveId" clId="{A9DB33A7-1538-4BA6-8BB2-0067415490B5}" dt="2024-01-03T03:01:10.329" v="70" actId="478"/>
          <ac:picMkLst>
            <pc:docMk/>
            <pc:sldMk cId="874113759" sldId="264"/>
            <ac:picMk id="5" creationId="{3AE97BE3-4D4B-9B70-2091-C3270E74A86C}"/>
          </ac:picMkLst>
        </pc:picChg>
        <pc:picChg chg="add del mod">
          <ac:chgData name="violet mwangi" userId="701f047363c8daf5" providerId="LiveId" clId="{A9DB33A7-1538-4BA6-8BB2-0067415490B5}" dt="2024-01-03T03:03:38.109" v="85" actId="478"/>
          <ac:picMkLst>
            <pc:docMk/>
            <pc:sldMk cId="874113759" sldId="264"/>
            <ac:picMk id="9" creationId="{8E38F01D-9924-25FD-CA89-3681A5209ABF}"/>
          </ac:picMkLst>
        </pc:picChg>
        <pc:picChg chg="add mod">
          <ac:chgData name="violet mwangi" userId="701f047363c8daf5" providerId="LiveId" clId="{A9DB33A7-1538-4BA6-8BB2-0067415490B5}" dt="2024-01-03T03:03:55.795" v="88" actId="962"/>
          <ac:picMkLst>
            <pc:docMk/>
            <pc:sldMk cId="874113759" sldId="264"/>
            <ac:picMk id="13" creationId="{C07E40E0-3BCB-9001-3AE4-FC43A7ACE23F}"/>
          </ac:picMkLst>
        </pc:picChg>
      </pc:sldChg>
      <pc:sldChg chg="addSp delSp modSp new del mod">
        <pc:chgData name="violet mwangi" userId="701f047363c8daf5" providerId="LiveId" clId="{A9DB33A7-1538-4BA6-8BB2-0067415490B5}" dt="2024-01-03T03:10:33.701" v="142" actId="2696"/>
        <pc:sldMkLst>
          <pc:docMk/>
          <pc:sldMk cId="1571170641" sldId="265"/>
        </pc:sldMkLst>
        <pc:spChg chg="mod">
          <ac:chgData name="violet mwangi" userId="701f047363c8daf5" providerId="LiveId" clId="{A9DB33A7-1538-4BA6-8BB2-0067415490B5}" dt="2024-01-03T03:07:49.999" v="135" actId="20577"/>
          <ac:spMkLst>
            <pc:docMk/>
            <pc:sldMk cId="1571170641" sldId="265"/>
            <ac:spMk id="2" creationId="{C3A45003-377F-EEFF-5836-D3F3F2A8006B}"/>
          </ac:spMkLst>
        </pc:spChg>
        <pc:spChg chg="del">
          <ac:chgData name="violet mwangi" userId="701f047363c8daf5" providerId="LiveId" clId="{A9DB33A7-1538-4BA6-8BB2-0067415490B5}" dt="2024-01-03T03:05:04.699" v="92" actId="931"/>
          <ac:spMkLst>
            <pc:docMk/>
            <pc:sldMk cId="1571170641" sldId="265"/>
            <ac:spMk id="3" creationId="{60E128CE-D91F-CCE8-5CE9-7935DBF963B2}"/>
          </ac:spMkLst>
        </pc:spChg>
        <pc:picChg chg="add mod">
          <ac:chgData name="violet mwangi" userId="701f047363c8daf5" providerId="LiveId" clId="{A9DB33A7-1538-4BA6-8BB2-0067415490B5}" dt="2024-01-03T03:05:06.458" v="93" actId="27614"/>
          <ac:picMkLst>
            <pc:docMk/>
            <pc:sldMk cId="1571170641" sldId="265"/>
            <ac:picMk id="5" creationId="{D9300354-CF64-7654-74EE-A2B1850DA408}"/>
          </ac:picMkLst>
        </pc:picChg>
      </pc:sldChg>
      <pc:sldChg chg="addSp delSp modSp new mod">
        <pc:chgData name="violet mwangi" userId="701f047363c8daf5" providerId="LiveId" clId="{A9DB33A7-1538-4BA6-8BB2-0067415490B5}" dt="2024-01-03T03:12:41.932" v="156" actId="207"/>
        <pc:sldMkLst>
          <pc:docMk/>
          <pc:sldMk cId="1417947445" sldId="266"/>
        </pc:sldMkLst>
        <pc:spChg chg="mod">
          <ac:chgData name="violet mwangi" userId="701f047363c8daf5" providerId="LiveId" clId="{A9DB33A7-1538-4BA6-8BB2-0067415490B5}" dt="2024-01-03T03:12:41.932" v="156" actId="207"/>
          <ac:spMkLst>
            <pc:docMk/>
            <pc:sldMk cId="1417947445" sldId="266"/>
            <ac:spMk id="2" creationId="{6754A7EE-7120-0035-CA82-135A32F11BA7}"/>
          </ac:spMkLst>
        </pc:spChg>
        <pc:spChg chg="del mod">
          <ac:chgData name="violet mwangi" userId="701f047363c8daf5" providerId="LiveId" clId="{A9DB33A7-1538-4BA6-8BB2-0067415490B5}" dt="2024-01-03T03:07:16.811" v="104" actId="931"/>
          <ac:spMkLst>
            <pc:docMk/>
            <pc:sldMk cId="1417947445" sldId="266"/>
            <ac:spMk id="3" creationId="{8CFD722A-F79E-5E60-3A1F-42F8E08CD252}"/>
          </ac:spMkLst>
        </pc:spChg>
        <pc:picChg chg="add mod">
          <ac:chgData name="violet mwangi" userId="701f047363c8daf5" providerId="LiveId" clId="{A9DB33A7-1538-4BA6-8BB2-0067415490B5}" dt="2024-01-03T03:07:23.455" v="107" actId="1076"/>
          <ac:picMkLst>
            <pc:docMk/>
            <pc:sldMk cId="1417947445" sldId="266"/>
            <ac:picMk id="5" creationId="{DCCC3A6A-6373-92D6-1686-F210DD560A1C}"/>
          </ac:picMkLst>
        </pc:picChg>
      </pc:sldChg>
      <pc:sldChg chg="addSp delSp modSp new mod">
        <pc:chgData name="violet mwangi" userId="701f047363c8daf5" providerId="LiveId" clId="{A9DB33A7-1538-4BA6-8BB2-0067415490B5}" dt="2024-01-03T03:12:34.872" v="155" actId="207"/>
        <pc:sldMkLst>
          <pc:docMk/>
          <pc:sldMk cId="2602805391" sldId="267"/>
        </pc:sldMkLst>
        <pc:spChg chg="mod">
          <ac:chgData name="violet mwangi" userId="701f047363c8daf5" providerId="LiveId" clId="{A9DB33A7-1538-4BA6-8BB2-0067415490B5}" dt="2024-01-03T03:12:34.872" v="155" actId="207"/>
          <ac:spMkLst>
            <pc:docMk/>
            <pc:sldMk cId="2602805391" sldId="267"/>
            <ac:spMk id="2" creationId="{5FCB8FE2-007A-3463-9D79-8CCC707CC227}"/>
          </ac:spMkLst>
        </pc:spChg>
        <pc:spChg chg="del">
          <ac:chgData name="violet mwangi" userId="701f047363c8daf5" providerId="LiveId" clId="{A9DB33A7-1538-4BA6-8BB2-0067415490B5}" dt="2024-01-03T03:11:18.789" v="144" actId="931"/>
          <ac:spMkLst>
            <pc:docMk/>
            <pc:sldMk cId="2602805391" sldId="267"/>
            <ac:spMk id="3" creationId="{873B16C5-BCB2-16CD-73A5-4880937B2737}"/>
          </ac:spMkLst>
        </pc:spChg>
        <pc:picChg chg="add mod">
          <ac:chgData name="violet mwangi" userId="701f047363c8daf5" providerId="LiveId" clId="{A9DB33A7-1538-4BA6-8BB2-0067415490B5}" dt="2024-01-03T03:11:22.683" v="147" actId="14100"/>
          <ac:picMkLst>
            <pc:docMk/>
            <pc:sldMk cId="2602805391" sldId="267"/>
            <ac:picMk id="5" creationId="{BAEFF0F5-C291-70E8-13F5-52E9FB94DDC7}"/>
          </ac:picMkLst>
        </pc:picChg>
      </pc:sldChg>
      <pc:sldChg chg="addSp delSp modSp new del mod">
        <pc:chgData name="violet mwangi" userId="701f047363c8daf5" providerId="LiveId" clId="{A9DB33A7-1538-4BA6-8BB2-0067415490B5}" dt="2024-01-03T03:10:14.990" v="141" actId="2696"/>
        <pc:sldMkLst>
          <pc:docMk/>
          <pc:sldMk cId="3228099199" sldId="267"/>
        </pc:sldMkLst>
        <pc:spChg chg="del">
          <ac:chgData name="violet mwangi" userId="701f047363c8daf5" providerId="LiveId" clId="{A9DB33A7-1538-4BA6-8BB2-0067415490B5}" dt="2024-01-03T03:08:37.329" v="137" actId="931"/>
          <ac:spMkLst>
            <pc:docMk/>
            <pc:sldMk cId="3228099199" sldId="267"/>
            <ac:spMk id="3" creationId="{71B272D5-B906-3B24-020B-7F2D3304A5D9}"/>
          </ac:spMkLst>
        </pc:spChg>
        <pc:spChg chg="add mod">
          <ac:chgData name="violet mwangi" userId="701f047363c8daf5" providerId="LiveId" clId="{A9DB33A7-1538-4BA6-8BB2-0067415490B5}" dt="2024-01-03T03:09:44.562" v="140" actId="478"/>
          <ac:spMkLst>
            <pc:docMk/>
            <pc:sldMk cId="3228099199" sldId="267"/>
            <ac:spMk id="7" creationId="{EE28C573-92B3-2129-D15C-2AFFE76044AD}"/>
          </ac:spMkLst>
        </pc:spChg>
        <pc:picChg chg="add del mod">
          <ac:chgData name="violet mwangi" userId="701f047363c8daf5" providerId="LiveId" clId="{A9DB33A7-1538-4BA6-8BB2-0067415490B5}" dt="2024-01-03T03:09:44.562" v="140" actId="478"/>
          <ac:picMkLst>
            <pc:docMk/>
            <pc:sldMk cId="3228099199" sldId="267"/>
            <ac:picMk id="5" creationId="{9AFAFD80-E656-4103-9A87-CC848109D2C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5507-C0A0-5059-BAA7-22F5ED9C1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6565BD-F14C-897C-B6DE-F750C8020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623F99-6C17-E9AA-CE93-30416E2C7248}"/>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5" name="Footer Placeholder 4">
            <a:extLst>
              <a:ext uri="{FF2B5EF4-FFF2-40B4-BE49-F238E27FC236}">
                <a16:creationId xmlns:a16="http://schemas.microsoft.com/office/drawing/2014/main" id="{8AF407FE-221E-C91B-7F1A-04C633B5A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092B8-50CE-8A4D-2A51-20F20667C1DA}"/>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88866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4429-4F3C-2C9B-BFA7-75DC684B15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10A164-D8E9-5AC4-5C0F-7DD3DA88EE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96F5C-BD77-51E1-19B0-9F30F58D3DED}"/>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5" name="Footer Placeholder 4">
            <a:extLst>
              <a:ext uri="{FF2B5EF4-FFF2-40B4-BE49-F238E27FC236}">
                <a16:creationId xmlns:a16="http://schemas.microsoft.com/office/drawing/2014/main" id="{1F4958AC-FFB1-773D-F570-B33A7D1D1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944CE-9F86-F129-F82C-F50448224148}"/>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13534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C8A2E-E111-C75F-B37D-D92814F6A5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2DF6BE-BCD6-9E17-D4CB-D629A76620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4206-0B6E-9AF8-FD2D-851F69F8DF50}"/>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5" name="Footer Placeholder 4">
            <a:extLst>
              <a:ext uri="{FF2B5EF4-FFF2-40B4-BE49-F238E27FC236}">
                <a16:creationId xmlns:a16="http://schemas.microsoft.com/office/drawing/2014/main" id="{A4D88CE5-59D5-7C69-82FC-BDCD1A5BB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9E50A-C479-B067-48A8-6D23AA376BD4}"/>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216342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5DA2-635E-1A9F-9A8F-22DC526CB6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C234A-DD9B-800D-AA10-22A28A2CA7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6DFA1-D3D2-6754-42E5-99BC13250A39}"/>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5" name="Footer Placeholder 4">
            <a:extLst>
              <a:ext uri="{FF2B5EF4-FFF2-40B4-BE49-F238E27FC236}">
                <a16:creationId xmlns:a16="http://schemas.microsoft.com/office/drawing/2014/main" id="{1B57BA5C-B3F2-27BE-1C95-2605D497A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655D8-1038-1A69-DCD7-D0F7B479D02A}"/>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282186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2F2E-F1EE-C413-8748-D60A9F7D15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C4FC4-C7C9-F882-5AC5-8E2541015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9AC5E-5E03-0BB7-532F-07F0F0F9B14E}"/>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5" name="Footer Placeholder 4">
            <a:extLst>
              <a:ext uri="{FF2B5EF4-FFF2-40B4-BE49-F238E27FC236}">
                <a16:creationId xmlns:a16="http://schemas.microsoft.com/office/drawing/2014/main" id="{3842AB3D-880F-57FE-89DC-6F68288A4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5A240-5EC4-46BB-E974-8D6BE80648B6}"/>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106885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49C5-D528-45DC-7D8D-444BF18F8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E31EC-ADEB-D880-C606-EB3A9C3138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6CEDD8-2E11-29EE-047E-5C95E831DE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5EC0FC-977D-8966-2321-D7C522D718BD}"/>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6" name="Footer Placeholder 5">
            <a:extLst>
              <a:ext uri="{FF2B5EF4-FFF2-40B4-BE49-F238E27FC236}">
                <a16:creationId xmlns:a16="http://schemas.microsoft.com/office/drawing/2014/main" id="{8FD55C75-A8F3-E268-E56B-4E710E9E4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1CBC5-DDDF-3EA1-3C7B-A5F1B65C9573}"/>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221561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62C9-31AC-57D7-C82B-91158E5105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461B66-81C0-993E-A13C-E9FB93B5DD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27446-5F29-296B-5EF6-E8A267E72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27D26C-0045-01BB-02C5-4B6F016B9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EBD357-5246-52D0-D8FC-88EA3DF3F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1E0F1-3273-554E-3078-C4C4D634C250}"/>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8" name="Footer Placeholder 7">
            <a:extLst>
              <a:ext uri="{FF2B5EF4-FFF2-40B4-BE49-F238E27FC236}">
                <a16:creationId xmlns:a16="http://schemas.microsoft.com/office/drawing/2014/main" id="{2BA81C4C-D7C6-019D-A7DF-2F1D50FC8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8E85D8-7B90-B294-E557-EA581A00DE31}"/>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80105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70EB-DBCA-CEF0-0202-B0650666D3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F6719A-045C-711C-B514-EEB524CACCAF}"/>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4" name="Footer Placeholder 3">
            <a:extLst>
              <a:ext uri="{FF2B5EF4-FFF2-40B4-BE49-F238E27FC236}">
                <a16:creationId xmlns:a16="http://schemas.microsoft.com/office/drawing/2014/main" id="{EC5587C2-12CF-9F7F-0D29-D2CD025E0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5BB01A-3D0C-D670-84A7-FEB2AAD40406}"/>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208547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C38AD-FB5E-1A13-7712-5A8705A51DDE}"/>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3" name="Footer Placeholder 2">
            <a:extLst>
              <a:ext uri="{FF2B5EF4-FFF2-40B4-BE49-F238E27FC236}">
                <a16:creationId xmlns:a16="http://schemas.microsoft.com/office/drawing/2014/main" id="{50BD7A36-A5E0-4612-6540-881ABAA19D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E756F2-5490-40BD-2FC3-A4844B4AFB6E}"/>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83257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AA56-C7C3-D4C7-9052-12EB15620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F1DACC-6888-E27F-4170-7762CF4822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28C2F2-A146-C79E-301C-022496108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852F3-0627-AFDB-9A16-5EFEFA32D493}"/>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6" name="Footer Placeholder 5">
            <a:extLst>
              <a:ext uri="{FF2B5EF4-FFF2-40B4-BE49-F238E27FC236}">
                <a16:creationId xmlns:a16="http://schemas.microsoft.com/office/drawing/2014/main" id="{7ABD51D8-C4DF-F70B-A228-3F8A81991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A81E4-E2B4-BE01-AD62-F1D7D2DF4354}"/>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1153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6C4B-30C5-6C79-F544-D04B58A9B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0CE93F-0A36-F076-1755-8AF35F80F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ADD86E-911E-FEEC-32D6-48B9E1BAD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D1A92-0F4D-9FD7-0A0F-83432A911BA4}"/>
              </a:ext>
            </a:extLst>
          </p:cNvPr>
          <p:cNvSpPr>
            <a:spLocks noGrp="1"/>
          </p:cNvSpPr>
          <p:nvPr>
            <p:ph type="dt" sz="half" idx="10"/>
          </p:nvPr>
        </p:nvSpPr>
        <p:spPr/>
        <p:txBody>
          <a:bodyPr/>
          <a:lstStyle/>
          <a:p>
            <a:fld id="{04B83D49-850B-4B51-BE4D-6A7DE96E97E1}" type="datetimeFigureOut">
              <a:rPr lang="en-US" smtClean="0"/>
              <a:t>1/2/2024</a:t>
            </a:fld>
            <a:endParaRPr lang="en-US"/>
          </a:p>
        </p:txBody>
      </p:sp>
      <p:sp>
        <p:nvSpPr>
          <p:cNvPr id="6" name="Footer Placeholder 5">
            <a:extLst>
              <a:ext uri="{FF2B5EF4-FFF2-40B4-BE49-F238E27FC236}">
                <a16:creationId xmlns:a16="http://schemas.microsoft.com/office/drawing/2014/main" id="{0498FBD0-6809-BDCF-2BAC-1D925A8B18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62F16-9D19-8EA5-51E1-C8EDC62A6A3F}"/>
              </a:ext>
            </a:extLst>
          </p:cNvPr>
          <p:cNvSpPr>
            <a:spLocks noGrp="1"/>
          </p:cNvSpPr>
          <p:nvPr>
            <p:ph type="sldNum" sz="quarter" idx="12"/>
          </p:nvPr>
        </p:nvSpPr>
        <p:spPr/>
        <p:txBody>
          <a:bodyPr/>
          <a:lstStyle/>
          <a:p>
            <a:fld id="{253830FA-600D-4E6B-9CF2-385956BB736A}" type="slidenum">
              <a:rPr lang="en-US" smtClean="0"/>
              <a:t>‹#›</a:t>
            </a:fld>
            <a:endParaRPr lang="en-US"/>
          </a:p>
        </p:txBody>
      </p:sp>
    </p:spTree>
    <p:extLst>
      <p:ext uri="{BB962C8B-B14F-4D97-AF65-F5344CB8AC3E}">
        <p14:creationId xmlns:p14="http://schemas.microsoft.com/office/powerpoint/2010/main" val="68947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14D6C-8E13-0773-A11E-C3E7FF4824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8B579-ED95-A870-0FFA-83EC4A7E0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C84D7-274E-B9FA-85FA-6D6A29713D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83D49-850B-4B51-BE4D-6A7DE96E97E1}" type="datetimeFigureOut">
              <a:rPr lang="en-US" smtClean="0"/>
              <a:t>1/2/2024</a:t>
            </a:fld>
            <a:endParaRPr lang="en-US"/>
          </a:p>
        </p:txBody>
      </p:sp>
      <p:sp>
        <p:nvSpPr>
          <p:cNvPr id="5" name="Footer Placeholder 4">
            <a:extLst>
              <a:ext uri="{FF2B5EF4-FFF2-40B4-BE49-F238E27FC236}">
                <a16:creationId xmlns:a16="http://schemas.microsoft.com/office/drawing/2014/main" id="{512F682A-A0C6-8D84-9A16-54D867A41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53936D-B754-067E-9AE5-C9CAC3E1B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830FA-600D-4E6B-9CF2-385956BB736A}" type="slidenum">
              <a:rPr lang="en-US" smtClean="0"/>
              <a:t>‹#›</a:t>
            </a:fld>
            <a:endParaRPr lang="en-US"/>
          </a:p>
        </p:txBody>
      </p:sp>
    </p:spTree>
    <p:extLst>
      <p:ext uri="{BB962C8B-B14F-4D97-AF65-F5344CB8AC3E}">
        <p14:creationId xmlns:p14="http://schemas.microsoft.com/office/powerpoint/2010/main" val="175539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3849-A3DB-7629-E0CA-00E3D2646554}"/>
              </a:ext>
            </a:extLst>
          </p:cNvPr>
          <p:cNvSpPr>
            <a:spLocks noGrp="1"/>
          </p:cNvSpPr>
          <p:nvPr>
            <p:ph type="ctrTitle"/>
          </p:nvPr>
        </p:nvSpPr>
        <p:spPr/>
        <p:txBody>
          <a:bodyPr>
            <a:normAutofit fontScale="90000"/>
          </a:bodyPr>
          <a:lstStyle/>
          <a:p>
            <a:r>
              <a:rPr lang="en-US" sz="2700" dirty="0"/>
              <a:t>Student’s name: Violet Mwangi</a:t>
            </a:r>
            <a:br>
              <a:rPr lang="en-US" sz="2700" dirty="0"/>
            </a:br>
            <a:r>
              <a:rPr lang="en-US" sz="2700" dirty="0"/>
              <a:t>Institution affiliation: </a:t>
            </a:r>
            <a:r>
              <a:rPr lang="en-US" sz="2700" dirty="0" err="1"/>
              <a:t>Sevennet</a:t>
            </a:r>
            <a:r>
              <a:rPr lang="en-US" sz="2700" dirty="0"/>
              <a:t> Boot Camp</a:t>
            </a:r>
            <a:br>
              <a:rPr lang="en-US" sz="2700" dirty="0"/>
            </a:br>
            <a:r>
              <a:rPr lang="en-US" sz="2700" dirty="0"/>
              <a:t>Course Name: Data Analytics</a:t>
            </a:r>
            <a:br>
              <a:rPr lang="en-US" sz="2700" dirty="0"/>
            </a:br>
            <a:r>
              <a:rPr lang="en-US" sz="2700" dirty="0"/>
              <a:t>Instructor’s Name :Mr </a:t>
            </a:r>
            <a:r>
              <a:rPr lang="en-US" sz="2700" dirty="0" err="1"/>
              <a:t>Raghuvendra</a:t>
            </a:r>
            <a:r>
              <a:rPr lang="en-US" sz="2700" dirty="0"/>
              <a:t> Anshu</a:t>
            </a:r>
            <a:br>
              <a:rPr lang="en-US" sz="2700" dirty="0"/>
            </a:br>
            <a:r>
              <a:rPr lang="en-US" sz="2700" dirty="0"/>
              <a:t>Date:01/02/2024</a:t>
            </a:r>
            <a:br>
              <a:rPr lang="en-US" dirty="0"/>
            </a:br>
            <a:endParaRPr lang="en-US" dirty="0"/>
          </a:p>
        </p:txBody>
      </p:sp>
      <p:sp>
        <p:nvSpPr>
          <p:cNvPr id="3" name="Subtitle 2">
            <a:extLst>
              <a:ext uri="{FF2B5EF4-FFF2-40B4-BE49-F238E27FC236}">
                <a16:creationId xmlns:a16="http://schemas.microsoft.com/office/drawing/2014/main" id="{3C939598-0020-212F-2273-9169E51B716E}"/>
              </a:ext>
            </a:extLst>
          </p:cNvPr>
          <p:cNvSpPr>
            <a:spLocks noGrp="1"/>
          </p:cNvSpPr>
          <p:nvPr>
            <p:ph type="subTitle" idx="1"/>
          </p:nvPr>
        </p:nvSpPr>
        <p:spPr/>
        <p:txBody>
          <a:bodyPr/>
          <a:lstStyle/>
          <a:p>
            <a:r>
              <a:rPr lang="en-US" dirty="0"/>
              <a:t>FINAL EXCEL PROJECT-MOVIE DATASET.</a:t>
            </a:r>
          </a:p>
        </p:txBody>
      </p:sp>
    </p:spTree>
    <p:extLst>
      <p:ext uri="{BB962C8B-B14F-4D97-AF65-F5344CB8AC3E}">
        <p14:creationId xmlns:p14="http://schemas.microsoft.com/office/powerpoint/2010/main" val="1443527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A7EE-7120-0035-CA82-135A32F11BA7}"/>
              </a:ext>
            </a:extLst>
          </p:cNvPr>
          <p:cNvSpPr>
            <a:spLocks noGrp="1"/>
          </p:cNvSpPr>
          <p:nvPr>
            <p:ph type="title"/>
          </p:nvPr>
        </p:nvSpPr>
        <p:spPr/>
        <p:txBody>
          <a:bodyPr>
            <a:normAutofit/>
          </a:bodyPr>
          <a:lstStyle/>
          <a:p>
            <a:r>
              <a:rPr lang="en-US" sz="2200" dirty="0">
                <a:solidFill>
                  <a:srgbClr val="FF0000"/>
                </a:solidFill>
              </a:rPr>
              <a:t>Top 5 </a:t>
            </a:r>
            <a:r>
              <a:rPr lang="en-US" sz="2200" dirty="0"/>
              <a:t>directors with the highest sum of critic reviews by sum of gross with the comparison between the critic reviews and the sum gross for different directors to indicate which director produces the quality movies.</a:t>
            </a:r>
          </a:p>
        </p:txBody>
      </p:sp>
      <p:pic>
        <p:nvPicPr>
          <p:cNvPr id="5" name="Content Placeholder 4" descr="A screenshot of a graph&#10;&#10;Description automatically generated">
            <a:extLst>
              <a:ext uri="{FF2B5EF4-FFF2-40B4-BE49-F238E27FC236}">
                <a16:creationId xmlns:a16="http://schemas.microsoft.com/office/drawing/2014/main" id="{DCCC3A6A-6373-92D6-1686-F210DD560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0580"/>
            <a:ext cx="10515600" cy="2456840"/>
          </a:xfrm>
        </p:spPr>
      </p:pic>
    </p:spTree>
    <p:extLst>
      <p:ext uri="{BB962C8B-B14F-4D97-AF65-F5344CB8AC3E}">
        <p14:creationId xmlns:p14="http://schemas.microsoft.com/office/powerpoint/2010/main" val="1417947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8FE2-007A-3463-9D79-8CCC707CC227}"/>
              </a:ext>
            </a:extLst>
          </p:cNvPr>
          <p:cNvSpPr>
            <a:spLocks noGrp="1"/>
          </p:cNvSpPr>
          <p:nvPr>
            <p:ph type="title"/>
          </p:nvPr>
        </p:nvSpPr>
        <p:spPr/>
        <p:txBody>
          <a:bodyPr>
            <a:normAutofit/>
          </a:bodyPr>
          <a:lstStyle/>
          <a:p>
            <a:r>
              <a:rPr lang="en-US" sz="2200" dirty="0">
                <a:solidFill>
                  <a:srgbClr val="FF0000"/>
                </a:solidFill>
              </a:rPr>
              <a:t>Bottom 5 </a:t>
            </a:r>
            <a:r>
              <a:rPr lang="en-US" sz="2200" dirty="0"/>
              <a:t>movie titles based on the lowest </a:t>
            </a:r>
            <a:r>
              <a:rPr lang="en-US" sz="2200" dirty="0" err="1"/>
              <a:t>facebook</a:t>
            </a:r>
            <a:r>
              <a:rPr lang="en-US" sz="2200" dirty="0"/>
              <a:t> likes showing the gross income which when compared to the five highest movie titles based on the high face book likes </a:t>
            </a:r>
            <a:r>
              <a:rPr lang="en-US" sz="2200" dirty="0" err="1"/>
              <a:t>clerarly</a:t>
            </a:r>
            <a:r>
              <a:rPr lang="en-US" sz="2200" dirty="0"/>
              <a:t> shows with higher </a:t>
            </a:r>
            <a:r>
              <a:rPr lang="en-US" sz="2200" dirty="0" err="1"/>
              <a:t>facebook</a:t>
            </a:r>
            <a:r>
              <a:rPr lang="en-US" sz="2200" dirty="0"/>
              <a:t> likes the gross stands to be higher which can lead to good marketing for the movies and in turn higher gross.</a:t>
            </a:r>
          </a:p>
        </p:txBody>
      </p:sp>
      <p:pic>
        <p:nvPicPr>
          <p:cNvPr id="5" name="Content Placeholder 4" descr="A screen shot of a graph&#10;&#10;Description automatically generated">
            <a:extLst>
              <a:ext uri="{FF2B5EF4-FFF2-40B4-BE49-F238E27FC236}">
                <a16:creationId xmlns:a16="http://schemas.microsoft.com/office/drawing/2014/main" id="{BAEFF0F5-C291-70E8-13F5-52E9FB94D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96836"/>
            <a:ext cx="10515600" cy="2816232"/>
          </a:xfrm>
        </p:spPr>
      </p:pic>
    </p:spTree>
    <p:extLst>
      <p:ext uri="{BB962C8B-B14F-4D97-AF65-F5344CB8AC3E}">
        <p14:creationId xmlns:p14="http://schemas.microsoft.com/office/powerpoint/2010/main" val="260280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B6E9-2198-7762-53EC-F193A48E695A}"/>
              </a:ext>
            </a:extLst>
          </p:cNvPr>
          <p:cNvSpPr>
            <a:spLocks noGrp="1"/>
          </p:cNvSpPr>
          <p:nvPr>
            <p:ph type="title"/>
          </p:nvPr>
        </p:nvSpPr>
        <p:spPr>
          <a:xfrm>
            <a:off x="838200" y="559089"/>
            <a:ext cx="10515600" cy="1325563"/>
          </a:xfrm>
        </p:spPr>
        <p:txBody>
          <a:bodyPr>
            <a:normAutofit/>
          </a:bodyPr>
          <a:lstStyle/>
          <a:p>
            <a:r>
              <a:rPr lang="en-US" sz="2000" dirty="0">
                <a:solidFill>
                  <a:srgbClr val="FF0000"/>
                </a:solidFill>
              </a:rPr>
              <a:t>Top 5 </a:t>
            </a:r>
            <a:r>
              <a:rPr lang="en-US" sz="2000" dirty="0"/>
              <a:t>movie titles by sum of gross is being used to show which movies amounted the largest gross income for future production of movies.</a:t>
            </a:r>
          </a:p>
        </p:txBody>
      </p:sp>
      <p:pic>
        <p:nvPicPr>
          <p:cNvPr id="5" name="Content Placeholder 4" descr="A screenshot of a computer&#10;&#10;Description automatically generated">
            <a:extLst>
              <a:ext uri="{FF2B5EF4-FFF2-40B4-BE49-F238E27FC236}">
                <a16:creationId xmlns:a16="http://schemas.microsoft.com/office/drawing/2014/main" id="{7FE3CF88-23CF-F569-3DD7-FA7CFC897A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20108"/>
            <a:ext cx="10515600" cy="2962371"/>
          </a:xfrm>
        </p:spPr>
      </p:pic>
    </p:spTree>
    <p:extLst>
      <p:ext uri="{BB962C8B-B14F-4D97-AF65-F5344CB8AC3E}">
        <p14:creationId xmlns:p14="http://schemas.microsoft.com/office/powerpoint/2010/main" val="211697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9020-120F-5E36-A309-144D8E1AA387}"/>
              </a:ext>
            </a:extLst>
          </p:cNvPr>
          <p:cNvSpPr>
            <a:spLocks noGrp="1"/>
          </p:cNvSpPr>
          <p:nvPr>
            <p:ph type="title"/>
          </p:nvPr>
        </p:nvSpPr>
        <p:spPr/>
        <p:txBody>
          <a:bodyPr>
            <a:normAutofit/>
          </a:bodyPr>
          <a:lstStyle/>
          <a:p>
            <a:r>
              <a:rPr lang="en-US" sz="2200" dirty="0">
                <a:solidFill>
                  <a:srgbClr val="FF0000"/>
                </a:solidFill>
              </a:rPr>
              <a:t>Top 5 </a:t>
            </a:r>
            <a:r>
              <a:rPr lang="en-US" sz="2200" dirty="0"/>
              <a:t>movie titles by sum of budget is used to show the limit at which the expenditure of a movie can go and while using the first data can show if the expenditure did lead to a significant </a:t>
            </a:r>
            <a:r>
              <a:rPr lang="en-US" sz="2000" dirty="0"/>
              <a:t>gross.</a:t>
            </a:r>
          </a:p>
        </p:txBody>
      </p:sp>
      <p:pic>
        <p:nvPicPr>
          <p:cNvPr id="5" name="Content Placeholder 4" descr="A graph with a number of squares&#10;&#10;Description automatically generated with medium confidence">
            <a:extLst>
              <a:ext uri="{FF2B5EF4-FFF2-40B4-BE49-F238E27FC236}">
                <a16:creationId xmlns:a16="http://schemas.microsoft.com/office/drawing/2014/main" id="{36E7CEDE-1DAC-680B-03D6-20F28C5BE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5409"/>
            <a:ext cx="10515600" cy="3268721"/>
          </a:xfrm>
        </p:spPr>
      </p:pic>
    </p:spTree>
    <p:extLst>
      <p:ext uri="{BB962C8B-B14F-4D97-AF65-F5344CB8AC3E}">
        <p14:creationId xmlns:p14="http://schemas.microsoft.com/office/powerpoint/2010/main" val="38750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589B-4C65-CC6A-C771-E8F61B33D203}"/>
              </a:ext>
            </a:extLst>
          </p:cNvPr>
          <p:cNvSpPr>
            <a:spLocks noGrp="1"/>
          </p:cNvSpPr>
          <p:nvPr>
            <p:ph type="title"/>
          </p:nvPr>
        </p:nvSpPr>
        <p:spPr/>
        <p:txBody>
          <a:bodyPr>
            <a:normAutofit/>
          </a:bodyPr>
          <a:lstStyle/>
          <a:p>
            <a:r>
              <a:rPr lang="en-US" sz="2000" dirty="0">
                <a:solidFill>
                  <a:srgbClr val="FF0000"/>
                </a:solidFill>
              </a:rPr>
              <a:t>Top 10 years </a:t>
            </a:r>
            <a:r>
              <a:rPr lang="en-US" sz="2000" dirty="0"/>
              <a:t>by sum of </a:t>
            </a:r>
            <a:r>
              <a:rPr lang="en-US" sz="2000" dirty="0" err="1"/>
              <a:t>budgetshows</a:t>
            </a:r>
            <a:r>
              <a:rPr lang="en-US" sz="2000" dirty="0"/>
              <a:t> that though there is not a distinct pattern increase in the budget over the years, it still shows that as the years progress the budget may also increase.</a:t>
            </a:r>
          </a:p>
        </p:txBody>
      </p:sp>
      <p:pic>
        <p:nvPicPr>
          <p:cNvPr id="5" name="Content Placeholder 4" descr="A blue and orange pie chart&#10;&#10;Description automatically generated">
            <a:extLst>
              <a:ext uri="{FF2B5EF4-FFF2-40B4-BE49-F238E27FC236}">
                <a16:creationId xmlns:a16="http://schemas.microsoft.com/office/drawing/2014/main" id="{53ACA499-2FBC-5793-F2D6-55AC5A5BE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1680"/>
            <a:ext cx="10515600" cy="3168636"/>
          </a:xfrm>
        </p:spPr>
      </p:pic>
    </p:spTree>
    <p:extLst>
      <p:ext uri="{BB962C8B-B14F-4D97-AF65-F5344CB8AC3E}">
        <p14:creationId xmlns:p14="http://schemas.microsoft.com/office/powerpoint/2010/main" val="426260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6CB3-EB0D-36B9-E23C-B89B14A6D1F4}"/>
              </a:ext>
            </a:extLst>
          </p:cNvPr>
          <p:cNvSpPr>
            <a:spLocks noGrp="1"/>
          </p:cNvSpPr>
          <p:nvPr>
            <p:ph type="title"/>
          </p:nvPr>
        </p:nvSpPr>
        <p:spPr/>
        <p:txBody>
          <a:bodyPr/>
          <a:lstStyle/>
          <a:p>
            <a:endParaRPr lang="en-US" dirty="0"/>
          </a:p>
        </p:txBody>
      </p:sp>
      <p:pic>
        <p:nvPicPr>
          <p:cNvPr id="5" name="Content Placeholder 4" descr="A screen shot of a graph&#10;&#10;Description automatically generated">
            <a:extLst>
              <a:ext uri="{FF2B5EF4-FFF2-40B4-BE49-F238E27FC236}">
                <a16:creationId xmlns:a16="http://schemas.microsoft.com/office/drawing/2014/main" id="{2CF75EAB-F73A-EBA8-5E73-3680E675B4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91508"/>
            <a:ext cx="10515600" cy="2898227"/>
          </a:xfrm>
        </p:spPr>
      </p:pic>
      <p:graphicFrame>
        <p:nvGraphicFramePr>
          <p:cNvPr id="6" name="Table 5">
            <a:extLst>
              <a:ext uri="{FF2B5EF4-FFF2-40B4-BE49-F238E27FC236}">
                <a16:creationId xmlns:a16="http://schemas.microsoft.com/office/drawing/2014/main" id="{DDDDBF66-E02C-0A77-F3D4-0C9721533858}"/>
              </a:ext>
            </a:extLst>
          </p:cNvPr>
          <p:cNvGraphicFramePr>
            <a:graphicFrameLocks noGrp="1"/>
          </p:cNvGraphicFramePr>
          <p:nvPr>
            <p:extLst>
              <p:ext uri="{D42A27DB-BD31-4B8C-83A1-F6EECF244321}">
                <p14:modId xmlns:p14="http://schemas.microsoft.com/office/powerpoint/2010/main" val="47023234"/>
              </p:ext>
            </p:extLst>
          </p:nvPr>
        </p:nvGraphicFramePr>
        <p:xfrm>
          <a:off x="831273" y="256381"/>
          <a:ext cx="10681854" cy="1543050"/>
        </p:xfrm>
        <a:graphic>
          <a:graphicData uri="http://schemas.openxmlformats.org/drawingml/2006/table">
            <a:tbl>
              <a:tblPr>
                <a:tableStyleId>{5C22544A-7EE6-4342-B048-85BDC9FD1C3A}</a:tableStyleId>
              </a:tblPr>
              <a:tblGrid>
                <a:gridCol w="7628484">
                  <a:extLst>
                    <a:ext uri="{9D8B030D-6E8A-4147-A177-3AD203B41FA5}">
                      <a16:colId xmlns:a16="http://schemas.microsoft.com/office/drawing/2014/main" val="3923781471"/>
                    </a:ext>
                  </a:extLst>
                </a:gridCol>
                <a:gridCol w="1314234">
                  <a:extLst>
                    <a:ext uri="{9D8B030D-6E8A-4147-A177-3AD203B41FA5}">
                      <a16:colId xmlns:a16="http://schemas.microsoft.com/office/drawing/2014/main" val="1737206809"/>
                    </a:ext>
                  </a:extLst>
                </a:gridCol>
                <a:gridCol w="1739136">
                  <a:extLst>
                    <a:ext uri="{9D8B030D-6E8A-4147-A177-3AD203B41FA5}">
                      <a16:colId xmlns:a16="http://schemas.microsoft.com/office/drawing/2014/main" val="2760821491"/>
                    </a:ext>
                  </a:extLst>
                </a:gridCol>
              </a:tblGrid>
              <a:tr h="190500">
                <a:tc gridSpan="3">
                  <a:txBody>
                    <a:bodyPr/>
                    <a:lstStyle/>
                    <a:p>
                      <a:pPr algn="l" fontAlgn="b"/>
                      <a:r>
                        <a:rPr lang="en-US" sz="2000" u="none" strike="noStrike" dirty="0">
                          <a:solidFill>
                            <a:srgbClr val="FF0000"/>
                          </a:solidFill>
                          <a:effectLst/>
                        </a:rPr>
                        <a:t>The two slides </a:t>
                      </a:r>
                      <a:r>
                        <a:rPr lang="en-US" sz="2000" u="none" strike="noStrike" dirty="0">
                          <a:effectLst/>
                        </a:rPr>
                        <a:t>of data are being used to show if there is a direct </a:t>
                      </a:r>
                      <a:r>
                        <a:rPr lang="en-US" sz="2000" u="none" strike="noStrike" dirty="0" err="1">
                          <a:effectLst/>
                        </a:rPr>
                        <a:t>corelation</a:t>
                      </a:r>
                      <a:r>
                        <a:rPr lang="en-US" sz="2000" u="none" strike="noStrike" dirty="0">
                          <a:effectLst/>
                        </a:rPr>
                        <a:t> between actor names their </a:t>
                      </a:r>
                      <a:r>
                        <a:rPr lang="en-US" sz="2000" u="none" strike="noStrike" dirty="0" err="1">
                          <a:effectLst/>
                        </a:rPr>
                        <a:t>facebook</a:t>
                      </a:r>
                      <a:r>
                        <a:rPr lang="en-US" sz="2000" u="none" strike="noStrike" dirty="0">
                          <a:effectLst/>
                        </a:rPr>
                        <a:t> likes and the income made from the movies they starred in. There is a clear indication that with a large sum of </a:t>
                      </a:r>
                      <a:r>
                        <a:rPr lang="en-US" sz="2000" u="none" strike="noStrike" dirty="0" err="1">
                          <a:effectLst/>
                        </a:rPr>
                        <a:t>facebook</a:t>
                      </a:r>
                      <a:r>
                        <a:rPr lang="en-US" sz="2000" u="none" strike="noStrike" dirty="0">
                          <a:effectLst/>
                        </a:rPr>
                        <a:t> likes there will be a higher income of gross.</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34537796"/>
                  </a:ext>
                </a:extLst>
              </a:tr>
              <a:tr h="53614">
                <a:tc>
                  <a:txBody>
                    <a:bodyPr/>
                    <a:lstStyle/>
                    <a:p>
                      <a:pPr algn="l" fontAlgn="b"/>
                      <a:r>
                        <a:rPr lang="en-US" sz="2000" u="none" strike="noStrike" dirty="0">
                          <a:effectLst/>
                        </a:rPr>
                        <a:t>There is a clear indication that with a large sum of </a:t>
                      </a:r>
                      <a:r>
                        <a:rPr lang="en-US" sz="2000" u="none" strike="noStrike" dirty="0" err="1">
                          <a:effectLst/>
                        </a:rPr>
                        <a:t>facebook</a:t>
                      </a:r>
                      <a:r>
                        <a:rPr lang="en-US" sz="2000" u="none" strike="noStrike" dirty="0">
                          <a:effectLst/>
                        </a:rPr>
                        <a:t> likes there will be higher income in gross.</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637776533"/>
                  </a:ext>
                </a:extLst>
              </a:tr>
            </a:tbl>
          </a:graphicData>
        </a:graphic>
      </p:graphicFrame>
    </p:spTree>
    <p:extLst>
      <p:ext uri="{BB962C8B-B14F-4D97-AF65-F5344CB8AC3E}">
        <p14:creationId xmlns:p14="http://schemas.microsoft.com/office/powerpoint/2010/main" val="216657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BFA8-2161-9ADA-1148-6B434FCB0C8C}"/>
              </a:ext>
            </a:extLst>
          </p:cNvPr>
          <p:cNvSpPr>
            <a:spLocks noGrp="1"/>
          </p:cNvSpPr>
          <p:nvPr>
            <p:ph type="title"/>
          </p:nvPr>
        </p:nvSpPr>
        <p:spPr>
          <a:xfrm>
            <a:off x="838200" y="737777"/>
            <a:ext cx="10515600" cy="1325563"/>
          </a:xfrm>
        </p:spPr>
        <p:txBody>
          <a:bodyPr>
            <a:normAutofit fontScale="90000"/>
          </a:bodyPr>
          <a:lstStyle/>
          <a:p>
            <a:pPr marL="0" rtl="0" eaLnBrk="1" fontAlgn="b" latinLnBrk="0" hangingPunct="1">
              <a:spcBef>
                <a:spcPts val="0"/>
              </a:spcBef>
              <a:spcAft>
                <a:spcPts val="0"/>
              </a:spcAft>
            </a:pPr>
            <a:r>
              <a:rPr lang="en-US" sz="2200" b="0" i="0" u="none" strike="noStrike" kern="1200" dirty="0">
                <a:solidFill>
                  <a:srgbClr val="FF0000"/>
                </a:solidFill>
                <a:effectLst/>
                <a:latin typeface="Calibri" panose="020F0502020204030204" pitchFamily="34" charset="0"/>
              </a:rPr>
              <a:t>The two slides </a:t>
            </a:r>
            <a:r>
              <a:rPr lang="en-US" sz="2200" b="0" i="0" u="none" strike="noStrike" kern="1200" dirty="0">
                <a:solidFill>
                  <a:srgbClr val="000000"/>
                </a:solidFill>
                <a:effectLst/>
                <a:latin typeface="Calibri" panose="020F0502020204030204" pitchFamily="34" charset="0"/>
              </a:rPr>
              <a:t>of data are being used to show if there is a direct </a:t>
            </a:r>
            <a:r>
              <a:rPr lang="en-US" sz="2200" b="0" i="0" u="none" strike="noStrike" kern="1200" dirty="0" err="1">
                <a:solidFill>
                  <a:srgbClr val="000000"/>
                </a:solidFill>
                <a:effectLst/>
                <a:latin typeface="Calibri" panose="020F0502020204030204" pitchFamily="34" charset="0"/>
              </a:rPr>
              <a:t>corelation</a:t>
            </a:r>
            <a:r>
              <a:rPr lang="en-US" sz="2200" b="0" i="0" u="none" strike="noStrike" kern="1200" dirty="0">
                <a:solidFill>
                  <a:srgbClr val="000000"/>
                </a:solidFill>
                <a:effectLst/>
                <a:latin typeface="Calibri" panose="020F0502020204030204" pitchFamily="34" charset="0"/>
              </a:rPr>
              <a:t> between actor names their </a:t>
            </a:r>
            <a:r>
              <a:rPr lang="en-US" sz="2200" b="0" i="0" u="none" strike="noStrike" kern="1200" dirty="0" err="1">
                <a:solidFill>
                  <a:srgbClr val="000000"/>
                </a:solidFill>
                <a:effectLst/>
                <a:latin typeface="Calibri" panose="020F0502020204030204" pitchFamily="34" charset="0"/>
              </a:rPr>
              <a:t>facebook</a:t>
            </a:r>
            <a:r>
              <a:rPr lang="en-US" sz="2200" b="0" i="0" u="none" strike="noStrike" kern="1200" dirty="0">
                <a:solidFill>
                  <a:srgbClr val="000000"/>
                </a:solidFill>
                <a:effectLst/>
                <a:latin typeface="Calibri" panose="020F0502020204030204" pitchFamily="34" charset="0"/>
              </a:rPr>
              <a:t> likes and the income made from the movies they starred in. There is a clear indication that with a large sum of </a:t>
            </a:r>
            <a:r>
              <a:rPr lang="en-US" sz="2200" b="0" i="0" u="none" strike="noStrike" kern="1200" dirty="0" err="1">
                <a:solidFill>
                  <a:srgbClr val="000000"/>
                </a:solidFill>
                <a:effectLst/>
                <a:latin typeface="Calibri" panose="020F0502020204030204" pitchFamily="34" charset="0"/>
              </a:rPr>
              <a:t>facebook</a:t>
            </a:r>
            <a:r>
              <a:rPr lang="en-US" sz="2200" b="0" i="0" u="none" strike="noStrike" kern="1200" dirty="0">
                <a:solidFill>
                  <a:srgbClr val="000000"/>
                </a:solidFill>
                <a:effectLst/>
                <a:latin typeface="Calibri" panose="020F0502020204030204" pitchFamily="34" charset="0"/>
              </a:rPr>
              <a:t> likes there will be a higher income of gross.</a:t>
            </a:r>
            <a:br>
              <a:rPr lang="en-US" sz="2200" b="0" i="0" u="none" strike="noStrike" dirty="0">
                <a:effectLst/>
                <a:latin typeface="Arial" panose="020B0604020202020204" pitchFamily="34" charset="0"/>
              </a:rPr>
            </a:br>
            <a:r>
              <a:rPr lang="en-US" sz="2200" b="0" i="0" u="none" strike="noStrike" kern="1200" dirty="0">
                <a:solidFill>
                  <a:srgbClr val="000000"/>
                </a:solidFill>
                <a:effectLst/>
                <a:latin typeface="Calibri" panose="020F0502020204030204" pitchFamily="34" charset="0"/>
              </a:rPr>
              <a:t>There is a clear indication that with a large sum of </a:t>
            </a:r>
            <a:r>
              <a:rPr lang="en-US" sz="2200" b="0" i="0" u="none" strike="noStrike" kern="1200" dirty="0" err="1">
                <a:solidFill>
                  <a:srgbClr val="000000"/>
                </a:solidFill>
                <a:effectLst/>
                <a:latin typeface="Calibri" panose="020F0502020204030204" pitchFamily="34" charset="0"/>
              </a:rPr>
              <a:t>facebook</a:t>
            </a:r>
            <a:r>
              <a:rPr lang="en-US" sz="2200" b="0" i="0" u="none" strike="noStrike" kern="1200" dirty="0">
                <a:solidFill>
                  <a:srgbClr val="000000"/>
                </a:solidFill>
                <a:effectLst/>
                <a:latin typeface="Calibri" panose="020F0502020204030204" pitchFamily="34" charset="0"/>
              </a:rPr>
              <a:t> likes there will be higher income in gross.</a:t>
            </a:r>
            <a:br>
              <a:rPr lang="en-US" sz="4000" b="0" i="0" u="none" strike="noStrike" dirty="0">
                <a:effectLst/>
                <a:latin typeface="Arial" panose="020B0604020202020204" pitchFamily="34" charset="0"/>
              </a:rPr>
            </a:b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4BADDC71-4F01-F435-2292-D15843385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45146"/>
            <a:ext cx="10515600" cy="2912295"/>
          </a:xfrm>
        </p:spPr>
      </p:pic>
    </p:spTree>
    <p:extLst>
      <p:ext uri="{BB962C8B-B14F-4D97-AF65-F5344CB8AC3E}">
        <p14:creationId xmlns:p14="http://schemas.microsoft.com/office/powerpoint/2010/main" val="63342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8E6C-61EA-D902-7C51-4E6C6E207960}"/>
              </a:ext>
            </a:extLst>
          </p:cNvPr>
          <p:cNvSpPr>
            <a:spLocks noGrp="1"/>
          </p:cNvSpPr>
          <p:nvPr>
            <p:ph type="title"/>
          </p:nvPr>
        </p:nvSpPr>
        <p:spPr/>
        <p:txBody>
          <a:bodyPr>
            <a:normAutofit/>
          </a:bodyPr>
          <a:lstStyle/>
          <a:p>
            <a:r>
              <a:rPr lang="en-US" sz="2400" dirty="0">
                <a:solidFill>
                  <a:srgbClr val="FF0000"/>
                </a:solidFill>
              </a:rPr>
              <a:t>Bottom 5 </a:t>
            </a:r>
            <a:r>
              <a:rPr lang="en-US" sz="2400" dirty="0"/>
              <a:t>genres by sum of gross is used to show which genres do not do well and select better genres to focus on to increase gross.</a:t>
            </a:r>
          </a:p>
        </p:txBody>
      </p:sp>
      <p:pic>
        <p:nvPicPr>
          <p:cNvPr id="5" name="Content Placeholder 4" descr="A screenshot of a computer&#10;&#10;Description automatically generated">
            <a:extLst>
              <a:ext uri="{FF2B5EF4-FFF2-40B4-BE49-F238E27FC236}">
                <a16:creationId xmlns:a16="http://schemas.microsoft.com/office/drawing/2014/main" id="{D2BC1770-71FF-CA35-52E6-075BED153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809" y="2296081"/>
            <a:ext cx="8640381" cy="3410426"/>
          </a:xfrm>
        </p:spPr>
      </p:pic>
    </p:spTree>
    <p:extLst>
      <p:ext uri="{BB962C8B-B14F-4D97-AF65-F5344CB8AC3E}">
        <p14:creationId xmlns:p14="http://schemas.microsoft.com/office/powerpoint/2010/main" val="332071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3BB2-F3D4-C5D8-52D2-06AD1AEF3F54}"/>
              </a:ext>
            </a:extLst>
          </p:cNvPr>
          <p:cNvSpPr>
            <a:spLocks noGrp="1"/>
          </p:cNvSpPr>
          <p:nvPr>
            <p:ph type="title"/>
          </p:nvPr>
        </p:nvSpPr>
        <p:spPr/>
        <p:txBody>
          <a:bodyPr>
            <a:normAutofit/>
          </a:bodyPr>
          <a:lstStyle/>
          <a:p>
            <a:r>
              <a:rPr lang="en-US" sz="2000" dirty="0">
                <a:solidFill>
                  <a:srgbClr val="FF0000"/>
                </a:solidFill>
              </a:rPr>
              <a:t>Top 5 </a:t>
            </a:r>
            <a:r>
              <a:rPr lang="en-US" sz="2000" dirty="0"/>
              <a:t>genres by sum of gross shows which genres have brought in more gross as compared to other genres.</a:t>
            </a:r>
          </a:p>
        </p:txBody>
      </p:sp>
      <p:pic>
        <p:nvPicPr>
          <p:cNvPr id="5" name="Content Placeholder 4" descr="A screenshot of a graph&#10;&#10;Description automatically generated">
            <a:extLst>
              <a:ext uri="{FF2B5EF4-FFF2-40B4-BE49-F238E27FC236}">
                <a16:creationId xmlns:a16="http://schemas.microsoft.com/office/drawing/2014/main" id="{ABFE582B-3E37-FCA6-0766-1D0384FD9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3756" y="2305607"/>
            <a:ext cx="9764488" cy="3391373"/>
          </a:xfrm>
        </p:spPr>
      </p:pic>
    </p:spTree>
    <p:extLst>
      <p:ext uri="{BB962C8B-B14F-4D97-AF65-F5344CB8AC3E}">
        <p14:creationId xmlns:p14="http://schemas.microsoft.com/office/powerpoint/2010/main" val="145537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C2EC-F91E-0135-FE1B-B070A90BD5DC}"/>
              </a:ext>
            </a:extLst>
          </p:cNvPr>
          <p:cNvSpPr>
            <a:spLocks noGrp="1"/>
          </p:cNvSpPr>
          <p:nvPr>
            <p:ph type="title"/>
          </p:nvPr>
        </p:nvSpPr>
        <p:spPr/>
        <p:txBody>
          <a:bodyPr>
            <a:normAutofit/>
          </a:bodyPr>
          <a:lstStyle/>
          <a:p>
            <a:r>
              <a:rPr lang="en-US" sz="2000" dirty="0">
                <a:solidFill>
                  <a:srgbClr val="FF0000"/>
                </a:solidFill>
              </a:rPr>
              <a:t>Top 5 </a:t>
            </a:r>
            <a:r>
              <a:rPr lang="en-US" sz="2000" dirty="0"/>
              <a:t>genres by the sum of the budget in comparison to sum of gross which shows that despite having a large budget the sum of the gross income maybe lower than expected such as in the comedy/drama/horror/sci-fi genres that had the largest budget but the lowest gross to all the other five genres.</a:t>
            </a:r>
          </a:p>
        </p:txBody>
      </p:sp>
      <p:pic>
        <p:nvPicPr>
          <p:cNvPr id="13" name="Content Placeholder 12" descr="A screenshot of a computer&#10;&#10;Description automatically generated">
            <a:extLst>
              <a:ext uri="{FF2B5EF4-FFF2-40B4-BE49-F238E27FC236}">
                <a16:creationId xmlns:a16="http://schemas.microsoft.com/office/drawing/2014/main" id="{C07E40E0-3BCB-9001-3AE4-FC43A7ACE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76875"/>
            <a:ext cx="10515600" cy="2448838"/>
          </a:xfrm>
        </p:spPr>
      </p:pic>
    </p:spTree>
    <p:extLst>
      <p:ext uri="{BB962C8B-B14F-4D97-AF65-F5344CB8AC3E}">
        <p14:creationId xmlns:p14="http://schemas.microsoft.com/office/powerpoint/2010/main" val="87411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497</Words>
  <Application>Microsoft Office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Student’s name: Violet Mwangi Institution affiliation: Sevennet Boot Camp Course Name: Data Analytics Instructor’s Name :Mr Raghuvendra Anshu Date:01/02/2024 </vt:lpstr>
      <vt:lpstr>Top 5 movie titles by sum of gross is being used to show which movies amounted the largest gross income for future production of movies.</vt:lpstr>
      <vt:lpstr>Top 5 movie titles by sum of budget is used to show the limit at which the expenditure of a movie can go and while using the first data can show if the expenditure did lead to a significant gross.</vt:lpstr>
      <vt:lpstr>Top 10 years by sum of budgetshows that though there is not a distinct pattern increase in the budget over the years, it still shows that as the years progress the budget may also increase.</vt:lpstr>
      <vt:lpstr>PowerPoint Presentation</vt:lpstr>
      <vt:lpstr>The two slides of data are being used to show if there is a direct corelation between actor names their facebook likes and the income made from the movies they starred in. There is a clear indication that with a large sum of facebook likes there will be a higher income of gross. There is a clear indication that with a large sum of facebook likes there will be higher income in gross. </vt:lpstr>
      <vt:lpstr>Bottom 5 genres by sum of gross is used to show which genres do not do well and select better genres to focus on to increase gross.</vt:lpstr>
      <vt:lpstr>Top 5 genres by sum of gross shows which genres have brought in more gross as compared to other genres.</vt:lpstr>
      <vt:lpstr>Top 5 genres by the sum of the budget in comparison to sum of gross which shows that despite having a large budget the sum of the gross income maybe lower than expected such as in the comedy/drama/horror/sci-fi genres that had the largest budget but the lowest gross to all the other five genres.</vt:lpstr>
      <vt:lpstr>Top 5 directors with the highest sum of critic reviews by sum of gross with the comparison between the critic reviews and the sum gross for different directors to indicate which director produces the quality movies.</vt:lpstr>
      <vt:lpstr>Bottom 5 movie titles based on the lowest facebook likes showing the gross income which when compared to the five highest movie titles based on the high face book likes clerarly shows with higher facebook likes the gross stands to be higher which can lead to good marketing for the movies and in turn higher gross.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name: Violet Mwangi Institution affiliation: Sevennet Boot Camp Course Name: Data Analytics Instructor’s Name :Mr Raghuvendra Anshu Date:01/02/2024 </dc:title>
  <dc:creator>violet mwangi</dc:creator>
  <cp:lastModifiedBy>violet mwangi</cp:lastModifiedBy>
  <cp:revision>1</cp:revision>
  <dcterms:created xsi:type="dcterms:W3CDTF">2024-01-03T02:41:42Z</dcterms:created>
  <dcterms:modified xsi:type="dcterms:W3CDTF">2024-01-03T03:18:24Z</dcterms:modified>
</cp:coreProperties>
</file>