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EDC3-C9E1-4ED7-AA0B-67BA5AC5802A}" type="datetimeFigureOut">
              <a:rPr lang="sv-SE" smtClean="0"/>
              <a:t>2024-11-28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8C1B-F165-4D5C-9339-9D7A694A6F9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526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EDC3-C9E1-4ED7-AA0B-67BA5AC5802A}" type="datetimeFigureOut">
              <a:rPr lang="sv-SE" smtClean="0"/>
              <a:t>2024-11-28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8C1B-F165-4D5C-9339-9D7A694A6F9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699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EDC3-C9E1-4ED7-AA0B-67BA5AC5802A}" type="datetimeFigureOut">
              <a:rPr lang="sv-SE" smtClean="0"/>
              <a:t>2024-11-28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8C1B-F165-4D5C-9339-9D7A694A6F9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9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EDC3-C9E1-4ED7-AA0B-67BA5AC5802A}" type="datetimeFigureOut">
              <a:rPr lang="sv-SE" smtClean="0"/>
              <a:t>2024-11-28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8C1B-F165-4D5C-9339-9D7A694A6F9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560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EDC3-C9E1-4ED7-AA0B-67BA5AC5802A}" type="datetimeFigureOut">
              <a:rPr lang="sv-SE" smtClean="0"/>
              <a:t>2024-11-28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8C1B-F165-4D5C-9339-9D7A694A6F9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6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EDC3-C9E1-4ED7-AA0B-67BA5AC5802A}" type="datetimeFigureOut">
              <a:rPr lang="sv-SE" smtClean="0"/>
              <a:t>2024-11-28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8C1B-F165-4D5C-9339-9D7A694A6F9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346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EDC3-C9E1-4ED7-AA0B-67BA5AC5802A}" type="datetimeFigureOut">
              <a:rPr lang="sv-SE" smtClean="0"/>
              <a:t>2024-11-28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8C1B-F165-4D5C-9339-9D7A694A6F9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041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EDC3-C9E1-4ED7-AA0B-67BA5AC5802A}" type="datetimeFigureOut">
              <a:rPr lang="sv-SE" smtClean="0"/>
              <a:t>2024-11-28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8C1B-F165-4D5C-9339-9D7A694A6F9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348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EDC3-C9E1-4ED7-AA0B-67BA5AC5802A}" type="datetimeFigureOut">
              <a:rPr lang="sv-SE" smtClean="0"/>
              <a:t>2024-11-28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8C1B-F165-4D5C-9339-9D7A694A6F9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887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EDC3-C9E1-4ED7-AA0B-67BA5AC5802A}" type="datetimeFigureOut">
              <a:rPr lang="sv-SE" smtClean="0"/>
              <a:t>2024-11-28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8C1B-F165-4D5C-9339-9D7A694A6F9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547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DEDC3-C9E1-4ED7-AA0B-67BA5AC5802A}" type="datetimeFigureOut">
              <a:rPr lang="sv-SE" smtClean="0"/>
              <a:t>2024-11-28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8C1B-F165-4D5C-9339-9D7A694A6F9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DEDC3-C9E1-4ED7-AA0B-67BA5AC5802A}" type="datetimeFigureOut">
              <a:rPr lang="sv-SE" smtClean="0"/>
              <a:t>2024-11-28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08C1B-F165-4D5C-9339-9D7A694A6F9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472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ProGram BNF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1600" dirty="0" smtClean="0"/>
              <a:t>file</a:t>
            </a:r>
            <a:r>
              <a:rPr lang="sv-SE" sz="1600" dirty="0"/>
              <a:t>: </a:t>
            </a:r>
            <a:r>
              <a:rPr lang="sv-SE" sz="1600" dirty="0" smtClean="0"/>
              <a:t>	type_declarations </a:t>
            </a:r>
          </a:p>
          <a:p>
            <a:pPr marL="0" indent="0">
              <a:buNone/>
            </a:pPr>
            <a:r>
              <a:rPr lang="sv-SE" sz="1600" dirty="0" smtClean="0"/>
              <a:t>	CODE_START </a:t>
            </a:r>
            <a:r>
              <a:rPr lang="sv-SE" sz="1600" dirty="0"/>
              <a:t>interface_declarations </a:t>
            </a:r>
          </a:p>
          <a:p>
            <a:pPr marL="0" indent="0">
              <a:buNone/>
            </a:pPr>
            <a:r>
              <a:rPr lang="sv-SE" sz="1600" dirty="0"/>
              <a:t>        </a:t>
            </a:r>
            <a:r>
              <a:rPr lang="sv-SE" sz="1600" dirty="0" smtClean="0"/>
              <a:t>	CODE_START </a:t>
            </a:r>
            <a:r>
              <a:rPr lang="sv-SE" sz="1600" dirty="0"/>
              <a:t>token_declarations </a:t>
            </a:r>
          </a:p>
          <a:p>
            <a:pPr marL="0" indent="0">
              <a:buNone/>
            </a:pPr>
            <a:r>
              <a:rPr lang="sv-SE" sz="1600" dirty="0"/>
              <a:t>          </a:t>
            </a:r>
            <a:r>
              <a:rPr lang="sv-SE" sz="1600" dirty="0" smtClean="0"/>
              <a:t>	CODE_START </a:t>
            </a:r>
            <a:r>
              <a:rPr lang="sv-SE" sz="1600" dirty="0"/>
              <a:t>memory_layout </a:t>
            </a:r>
          </a:p>
          <a:p>
            <a:pPr marL="0" indent="0">
              <a:buNone/>
            </a:pPr>
            <a:r>
              <a:rPr lang="sv-SE" sz="1600" dirty="0" smtClean="0"/>
              <a:t>          	CODE_START action_macros </a:t>
            </a:r>
            <a:endParaRPr lang="sv-SE" sz="1600" dirty="0"/>
          </a:p>
          <a:p>
            <a:pPr marL="0" indent="0">
              <a:buNone/>
            </a:pPr>
            <a:r>
              <a:rPr lang="sv-SE" sz="1600" dirty="0"/>
              <a:t> </a:t>
            </a:r>
            <a:r>
              <a:rPr lang="sv-SE" sz="1600" dirty="0" smtClean="0"/>
              <a:t>         	CODE_START </a:t>
            </a:r>
            <a:r>
              <a:rPr lang="sv-SE" sz="1600" dirty="0"/>
              <a:t>code_grammar </a:t>
            </a:r>
          </a:p>
          <a:p>
            <a:pPr marL="0" indent="0">
              <a:buNone/>
            </a:pPr>
            <a:r>
              <a:rPr lang="sv-SE" sz="1600" dirty="0"/>
              <a:t> </a:t>
            </a:r>
            <a:r>
              <a:rPr lang="sv-SE" sz="1600" dirty="0" smtClean="0"/>
              <a:t>      | </a:t>
            </a:r>
            <a:r>
              <a:rPr lang="sv-SE" sz="1600" dirty="0"/>
              <a:t>error</a:t>
            </a:r>
          </a:p>
          <a:p>
            <a:pPr marL="0" indent="0">
              <a:buNone/>
            </a:pPr>
            <a:r>
              <a:rPr lang="sv-SE" sz="1600" dirty="0"/>
              <a:t> </a:t>
            </a:r>
            <a:r>
              <a:rPr lang="sv-SE" sz="1600" dirty="0" smtClean="0"/>
              <a:t>	 </a:t>
            </a:r>
            <a:r>
              <a:rPr lang="sv-SE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smtClean="0"/>
              <a:t>	     </a:t>
            </a:r>
            <a:r>
              <a:rPr lang="en-US" sz="1600" dirty="0" err="1" smtClean="0"/>
              <a:t>sprintf</a:t>
            </a:r>
            <a:r>
              <a:rPr lang="en-US" sz="1600" dirty="0" smtClean="0"/>
              <a:t>(</a:t>
            </a:r>
            <a:r>
              <a:rPr lang="en-US" sz="1600" dirty="0" err="1" smtClean="0"/>
              <a:t>tmp</a:t>
            </a:r>
            <a:r>
              <a:rPr lang="en-US" sz="1600" dirty="0"/>
              <a:t>,"Unknown keyword %s, at line %d:\n   &lt;%s&gt;",$&lt;string&gt;1,program_lines);</a:t>
            </a:r>
          </a:p>
          <a:p>
            <a:pPr marL="0" indent="0">
              <a:buNone/>
            </a:pPr>
            <a:r>
              <a:rPr lang="sv-SE" sz="1600" dirty="0"/>
              <a:t> </a:t>
            </a:r>
            <a:r>
              <a:rPr lang="sv-SE" sz="1600" dirty="0" smtClean="0"/>
              <a:t>	     yyerror2(tmp</a:t>
            </a:r>
            <a:r>
              <a:rPr lang="sv-SE" sz="1600" dirty="0"/>
              <a:t>); return 1;</a:t>
            </a:r>
          </a:p>
          <a:p>
            <a:pPr marL="0" indent="0">
              <a:buNone/>
            </a:pPr>
            <a:r>
              <a:rPr lang="sv-SE" sz="1600" dirty="0" smtClean="0"/>
              <a:t>	};</a:t>
            </a: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422655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ProGram BNF :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v-SE" sz="1600" dirty="0"/>
              <a:t>definition: </a:t>
            </a:r>
            <a:r>
              <a:rPr lang="sv-SE" sz="1600" dirty="0" smtClean="0"/>
              <a:t>	lexem</a:t>
            </a:r>
            <a:endParaRPr lang="sv-SE" sz="1600" dirty="0"/>
          </a:p>
          <a:p>
            <a:pPr marL="0" indent="0">
              <a:buNone/>
            </a:pPr>
            <a:r>
              <a:rPr lang="sv-SE" sz="1600" dirty="0" smtClean="0"/>
              <a:t>	| </a:t>
            </a:r>
            <a:r>
              <a:rPr lang="sv-SE" sz="1600" dirty="0"/>
              <a:t>LEFT_BRACKET lexem RIGHT_BRACKET numeric_expression</a:t>
            </a:r>
          </a:p>
          <a:p>
            <a:pPr marL="0" indent="0">
              <a:buNone/>
            </a:pPr>
            <a:r>
              <a:rPr lang="sv-SE" sz="1600" dirty="0" smtClean="0"/>
              <a:t>	| </a:t>
            </a:r>
            <a:r>
              <a:rPr lang="sv-SE" sz="1600" dirty="0"/>
              <a:t>LEFT_PARENTHESIS list_of_lexems RIGHT_PARENTHESIS</a:t>
            </a:r>
          </a:p>
          <a:p>
            <a:pPr marL="0" indent="0">
              <a:buNone/>
            </a:pPr>
            <a:r>
              <a:rPr lang="sv-SE" sz="1600" dirty="0" smtClean="0"/>
              <a:t>	| </a:t>
            </a:r>
            <a:r>
              <a:rPr lang="sv-SE" sz="1600" dirty="0"/>
              <a:t>COND_AND cond_definition</a:t>
            </a:r>
          </a:p>
          <a:p>
            <a:pPr marL="0" indent="0">
              <a:buNone/>
            </a:pPr>
            <a:r>
              <a:rPr lang="sv-SE" sz="1600" dirty="0" smtClean="0"/>
              <a:t>	| </a:t>
            </a:r>
            <a:r>
              <a:rPr lang="sv-SE" sz="1600" dirty="0"/>
              <a:t>cond_definition COND_AND</a:t>
            </a:r>
          </a:p>
          <a:p>
            <a:pPr marL="0" indent="0">
              <a:buNone/>
            </a:pPr>
            <a:r>
              <a:rPr lang="sv-SE" sz="1600" dirty="0" smtClean="0"/>
              <a:t>	| </a:t>
            </a:r>
            <a:r>
              <a:rPr lang="sv-SE" sz="1600" dirty="0"/>
              <a:t>COND_AND sync_definition</a:t>
            </a:r>
          </a:p>
          <a:p>
            <a:pPr marL="0" indent="0">
              <a:buNone/>
            </a:pPr>
            <a:r>
              <a:rPr lang="sv-SE" sz="1600" dirty="0" smtClean="0"/>
              <a:t>	| </a:t>
            </a:r>
            <a:r>
              <a:rPr lang="sv-SE" sz="1600" dirty="0"/>
              <a:t>sync_definition COND_AND</a:t>
            </a:r>
          </a:p>
          <a:p>
            <a:pPr marL="0" indent="0">
              <a:buNone/>
            </a:pPr>
            <a:r>
              <a:rPr lang="sv-SE" sz="1600" dirty="0" smtClean="0"/>
              <a:t>	| </a:t>
            </a:r>
            <a:r>
              <a:rPr lang="sv-SE" sz="1600" dirty="0"/>
              <a:t>INTERRUPT LEFT_PARENTHESIS lexem RIGHT_PARENTHESIS</a:t>
            </a:r>
          </a:p>
          <a:p>
            <a:pPr marL="0" indent="0">
              <a:buNone/>
            </a:pPr>
            <a:r>
              <a:rPr lang="sv-SE" sz="1600" dirty="0" smtClean="0"/>
              <a:t>	| </a:t>
            </a:r>
            <a:r>
              <a:rPr lang="sv-SE" sz="1600" dirty="0"/>
              <a:t>RESET LEFT_PARENTHESIS lexem RIGHT_PARENTHESIS</a:t>
            </a:r>
          </a:p>
          <a:p>
            <a:pPr marL="0" indent="0">
              <a:buNone/>
            </a:pPr>
            <a:r>
              <a:rPr lang="sv-SE" sz="1600" dirty="0" smtClean="0"/>
              <a:t>	| </a:t>
            </a:r>
            <a:r>
              <a:rPr lang="sv-SE" sz="1600" dirty="0"/>
              <a:t>RESET </a:t>
            </a:r>
            <a:r>
              <a:rPr lang="sv-SE" sz="1600" dirty="0" smtClean="0"/>
              <a:t>error</a:t>
            </a:r>
          </a:p>
          <a:p>
            <a:pPr marL="0" indent="0">
              <a:buNone/>
            </a:pPr>
            <a:r>
              <a:rPr lang="sv-SE" sz="1600" dirty="0"/>
              <a:t>	</a:t>
            </a:r>
            <a:r>
              <a:rPr lang="sv-SE" sz="1600" dirty="0" smtClean="0"/>
              <a:t>...</a:t>
            </a: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424494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ProGram BNF : definition (ctd.)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sv-SE" sz="1600" dirty="0" smtClean="0"/>
              <a:t>definition: </a:t>
            </a:r>
            <a:r>
              <a:rPr lang="sv-SE" sz="1600" dirty="0" smtClean="0"/>
              <a:t>	...</a:t>
            </a:r>
          </a:p>
          <a:p>
            <a:pPr marL="0" indent="0">
              <a:buNone/>
            </a:pPr>
            <a:r>
              <a:rPr lang="sv-SE" sz="1600" dirty="0" smtClean="0"/>
              <a:t>	| constant</a:t>
            </a:r>
            <a:endParaRPr lang="sv-SE" sz="1600" dirty="0"/>
          </a:p>
          <a:p>
            <a:pPr marL="0" indent="0">
              <a:buNone/>
            </a:pPr>
            <a:r>
              <a:rPr lang="sv-SE" sz="1600" dirty="0" smtClean="0"/>
              <a:t>	| </a:t>
            </a:r>
            <a:r>
              <a:rPr lang="sv-SE" sz="1600" dirty="0"/>
              <a:t>NOT constant</a:t>
            </a:r>
          </a:p>
          <a:p>
            <a:pPr marL="0" indent="0">
              <a:buNone/>
            </a:pPr>
            <a:r>
              <a:rPr lang="sv-SE" sz="1600" dirty="0" smtClean="0"/>
              <a:t>	| </a:t>
            </a:r>
            <a:r>
              <a:rPr lang="sv-SE" sz="1600" dirty="0"/>
              <a:t>BIT_STRING</a:t>
            </a:r>
          </a:p>
          <a:p>
            <a:pPr marL="0" indent="0">
              <a:buNone/>
            </a:pPr>
            <a:r>
              <a:rPr lang="sv-SE" sz="1600" dirty="0" smtClean="0"/>
              <a:t>	| </a:t>
            </a:r>
            <a:r>
              <a:rPr lang="sv-SE" sz="1600" dirty="0"/>
              <a:t>NOT BIT_STRING</a:t>
            </a:r>
          </a:p>
          <a:p>
            <a:pPr marL="0" indent="0">
              <a:buNone/>
            </a:pPr>
            <a:r>
              <a:rPr lang="sv-SE" sz="1600" dirty="0" smtClean="0"/>
              <a:t>	| </a:t>
            </a:r>
            <a:r>
              <a:rPr lang="sv-SE" sz="1600" dirty="0"/>
              <a:t>hex_number</a:t>
            </a:r>
          </a:p>
          <a:p>
            <a:pPr marL="0" indent="0">
              <a:buNone/>
            </a:pPr>
            <a:r>
              <a:rPr lang="sv-SE" sz="1600" dirty="0" smtClean="0"/>
              <a:t>	| </a:t>
            </a:r>
            <a:r>
              <a:rPr lang="sv-SE" sz="1600" dirty="0"/>
              <a:t>NOT hex_number</a:t>
            </a:r>
          </a:p>
          <a:p>
            <a:pPr marL="0" indent="0">
              <a:buNone/>
            </a:pPr>
            <a:r>
              <a:rPr lang="sv-SE" sz="1600" dirty="0" smtClean="0"/>
              <a:t>	| </a:t>
            </a:r>
            <a:r>
              <a:rPr lang="sv-SE" sz="1600" dirty="0"/>
              <a:t>action</a:t>
            </a:r>
          </a:p>
          <a:p>
            <a:pPr marL="0" indent="0">
              <a:buNone/>
            </a:pPr>
            <a:r>
              <a:rPr lang="sv-SE" sz="1600" dirty="0" smtClean="0"/>
              <a:t>	| </a:t>
            </a:r>
            <a:r>
              <a:rPr lang="sv-SE" sz="1600" dirty="0"/>
              <a:t>size_definitions</a:t>
            </a:r>
          </a:p>
          <a:p>
            <a:pPr marL="0" indent="0">
              <a:buNone/>
            </a:pPr>
            <a:r>
              <a:rPr lang="sv-SE" sz="1600" dirty="0" smtClean="0"/>
              <a:t>	| ERROR </a:t>
            </a:r>
            <a:endParaRPr lang="sv-SE" sz="1600" dirty="0"/>
          </a:p>
          <a:p>
            <a:pPr marL="0" indent="0">
              <a:buNone/>
            </a:pPr>
            <a:r>
              <a:rPr lang="sv-SE" sz="1600" dirty="0" smtClean="0"/>
              <a:t>	| </a:t>
            </a:r>
            <a:r>
              <a:rPr lang="sv-SE" sz="1600" dirty="0"/>
              <a:t>error</a:t>
            </a:r>
          </a:p>
          <a:p>
            <a:pPr marL="0" indent="0">
              <a:buNone/>
            </a:pPr>
            <a:endParaRPr lang="sv-SE" sz="1000" dirty="0"/>
          </a:p>
        </p:txBody>
      </p:sp>
    </p:spTree>
    <p:extLst>
      <p:ext uri="{BB962C8B-B14F-4D97-AF65-F5344CB8AC3E}">
        <p14:creationId xmlns:p14="http://schemas.microsoft.com/office/powerpoint/2010/main" val="177330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ProGram keywords : COND &amp; SYNC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1600" dirty="0"/>
              <a:t>cond_definition: COND LEFT_PARENTHESIS lexem cond_condition constant RIGHT_PARENTHESIS</a:t>
            </a:r>
          </a:p>
          <a:p>
            <a:pPr marL="0" indent="0">
              <a:buNone/>
            </a:pPr>
            <a:r>
              <a:rPr lang="en-US" sz="1600" dirty="0" smtClean="0"/>
              <a:t>	| </a:t>
            </a:r>
            <a:r>
              <a:rPr lang="en-US" sz="1600" dirty="0"/>
              <a:t>COND LEFT_PARENTHESIS </a:t>
            </a:r>
            <a:r>
              <a:rPr lang="en-US" sz="1600" dirty="0" err="1"/>
              <a:t>lexem</a:t>
            </a:r>
            <a:r>
              <a:rPr lang="en-US" sz="1600" dirty="0"/>
              <a:t> </a:t>
            </a:r>
            <a:r>
              <a:rPr lang="en-US" sz="1600" dirty="0" err="1"/>
              <a:t>cond_condition</a:t>
            </a:r>
            <a:r>
              <a:rPr lang="en-US" sz="1600" dirty="0"/>
              <a:t> </a:t>
            </a:r>
            <a:r>
              <a:rPr lang="en-US" sz="1600" dirty="0" err="1"/>
              <a:t>constant_parameters</a:t>
            </a:r>
            <a:r>
              <a:rPr lang="en-US" sz="1600" dirty="0"/>
              <a:t> RIGHT_PARENTHESIS</a:t>
            </a:r>
          </a:p>
          <a:p>
            <a:pPr marL="0" indent="0">
              <a:buNone/>
            </a:pPr>
            <a:endParaRPr lang="sv-SE" sz="1600" dirty="0"/>
          </a:p>
          <a:p>
            <a:pPr marL="0" indent="0">
              <a:buNone/>
            </a:pPr>
            <a:r>
              <a:rPr lang="sv-SE" sz="1600" dirty="0"/>
              <a:t>sync_definition: SYNC LEFT_PARENTHESIS lexem cond_condition constant RIGHT_PARENTHESIS</a:t>
            </a:r>
          </a:p>
          <a:p>
            <a:pPr marL="0" indent="0">
              <a:buNone/>
            </a:pPr>
            <a:r>
              <a:rPr lang="sv-SE" sz="1600" dirty="0" smtClean="0"/>
              <a:t>	| </a:t>
            </a:r>
            <a:r>
              <a:rPr lang="sv-SE" sz="1600" dirty="0"/>
              <a:t>SYNC LEFT_PARENTHESIS lexem cond_condition constant_parameters </a:t>
            </a:r>
            <a:r>
              <a:rPr lang="sv-SE" sz="1600" dirty="0" smtClean="0"/>
              <a:t>RIGHT_PARENTHESIS</a:t>
            </a:r>
          </a:p>
          <a:p>
            <a:pPr marL="0" indent="0">
              <a:buNone/>
            </a:pPr>
            <a:endParaRPr lang="sv-SE" sz="1600" dirty="0"/>
          </a:p>
          <a:p>
            <a:pPr marL="0" indent="0">
              <a:buNone/>
            </a:pPr>
            <a:endParaRPr lang="sv-SE" sz="1600" dirty="0" smtClean="0"/>
          </a:p>
          <a:p>
            <a:pPr marL="0" indent="0">
              <a:buNone/>
            </a:pPr>
            <a:r>
              <a:rPr lang="sv-SE" sz="1600" dirty="0" smtClean="0"/>
              <a:t>Examples:</a:t>
            </a:r>
          </a:p>
          <a:p>
            <a:pPr marL="0" indent="0">
              <a:buNone/>
            </a:pPr>
            <a:r>
              <a:rPr lang="sv-SE" sz="1600" dirty="0"/>
              <a:t>	</a:t>
            </a:r>
            <a:r>
              <a:rPr lang="sv-SE" sz="1600" dirty="0" smtClean="0"/>
              <a:t>cond(i=1) &amp; &lt;stream_of_data&gt;</a:t>
            </a:r>
          </a:p>
          <a:p>
            <a:pPr marL="0" indent="0">
              <a:buNone/>
            </a:pPr>
            <a:r>
              <a:rPr lang="sv-SE" sz="1600" dirty="0" smtClean="0"/>
              <a:t>	sync(i=1) &amp; &lt;stream_of_data&gt;</a:t>
            </a:r>
          </a:p>
          <a:p>
            <a:pPr marL="0" indent="0">
              <a:buNone/>
            </a:pPr>
            <a:r>
              <a:rPr lang="sv-SE" sz="1600" dirty="0" smtClean="0"/>
              <a:t>	&lt;stream_of_data&gt; &amp; cond(i=1)</a:t>
            </a:r>
          </a:p>
          <a:p>
            <a:pPr marL="0" indent="0">
              <a:buNone/>
            </a:pPr>
            <a:r>
              <a:rPr lang="sv-SE" sz="1600" dirty="0"/>
              <a:t>	</a:t>
            </a:r>
            <a:r>
              <a:rPr lang="sv-SE" sz="1600" dirty="0" smtClean="0"/>
              <a:t>&lt;stream_of_data&gt; &amp; sync(i=1)</a:t>
            </a:r>
          </a:p>
          <a:p>
            <a:pPr marL="0" indent="0"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0432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ProGram BNF : action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sz="1900" dirty="0"/>
              <a:t>action: LEFT_CURLY_BRACKET action_grammar RIGHT_CURLY_BRACKET</a:t>
            </a:r>
          </a:p>
          <a:p>
            <a:pPr marL="0" indent="0">
              <a:buNone/>
            </a:pPr>
            <a:r>
              <a:rPr lang="sv-SE" sz="1900" dirty="0" smtClean="0"/>
              <a:t>action_grammar</a:t>
            </a:r>
            <a:r>
              <a:rPr lang="sv-SE" sz="1900" dirty="0"/>
              <a:t>: action_grammar action_production</a:t>
            </a:r>
          </a:p>
          <a:p>
            <a:pPr marL="0" indent="0">
              <a:buNone/>
            </a:pPr>
            <a:r>
              <a:rPr lang="sv-SE" sz="1900" dirty="0" smtClean="0"/>
              <a:t>	| action_production</a:t>
            </a:r>
          </a:p>
          <a:p>
            <a:pPr marL="0" indent="0">
              <a:buNone/>
            </a:pPr>
            <a:r>
              <a:rPr lang="en-US" sz="1900" dirty="0" err="1" smtClean="0"/>
              <a:t>action_production</a:t>
            </a:r>
            <a:r>
              <a:rPr lang="en-US" sz="1900" dirty="0"/>
              <a:t>: </a:t>
            </a:r>
            <a:r>
              <a:rPr lang="en-US" sz="1900" dirty="0" err="1"/>
              <a:t>action_target</a:t>
            </a:r>
            <a:r>
              <a:rPr lang="en-US" sz="1900" dirty="0"/>
              <a:t> EQUAL </a:t>
            </a:r>
            <a:r>
              <a:rPr lang="en-US" sz="1900" dirty="0" err="1"/>
              <a:t>list_of_action_atoms</a:t>
            </a:r>
            <a:r>
              <a:rPr lang="en-US" sz="1900" dirty="0"/>
              <a:t> SEMICOLON</a:t>
            </a:r>
          </a:p>
          <a:p>
            <a:pPr marL="0" indent="0">
              <a:buNone/>
            </a:pPr>
            <a:r>
              <a:rPr lang="sv-SE" sz="1900" dirty="0" smtClean="0"/>
              <a:t>	| </a:t>
            </a:r>
            <a:r>
              <a:rPr lang="sv-SE" sz="1900" dirty="0"/>
              <a:t>vhdl_action //</a:t>
            </a:r>
            <a:r>
              <a:rPr lang="sv-SE" sz="1900" dirty="0" smtClean="0"/>
              <a:t>SEMICOLON</a:t>
            </a:r>
          </a:p>
          <a:p>
            <a:pPr marL="0" indent="0">
              <a:buNone/>
            </a:pPr>
            <a:endParaRPr lang="sv-SE" sz="1900" dirty="0"/>
          </a:p>
          <a:p>
            <a:pPr marL="0" indent="0">
              <a:buNone/>
            </a:pPr>
            <a:r>
              <a:rPr lang="sv-SE" sz="1900" dirty="0" smtClean="0"/>
              <a:t>vhdl_action</a:t>
            </a:r>
            <a:r>
              <a:rPr lang="sv-SE" sz="1900" dirty="0"/>
              <a:t>: LEFT_CURLY_BRACKET </a:t>
            </a:r>
            <a:r>
              <a:rPr lang="sv-SE" sz="1900" dirty="0" smtClean="0"/>
              <a:t>vhdl_code RIGHT_CURLY_BRACKET</a:t>
            </a:r>
            <a:endParaRPr lang="sv-SE" sz="1900" dirty="0"/>
          </a:p>
          <a:p>
            <a:pPr marL="0" indent="0">
              <a:buNone/>
            </a:pPr>
            <a:r>
              <a:rPr lang="sv-SE" sz="1900" dirty="0"/>
              <a:t>vhdl_code: vhdl_code vhdl_atom</a:t>
            </a:r>
          </a:p>
          <a:p>
            <a:pPr marL="0" indent="0">
              <a:buNone/>
            </a:pPr>
            <a:r>
              <a:rPr lang="sv-SE" sz="1900" dirty="0" smtClean="0"/>
              <a:t>	| </a:t>
            </a:r>
            <a:r>
              <a:rPr lang="sv-SE" sz="1900" dirty="0"/>
              <a:t>vhdl_atom</a:t>
            </a:r>
          </a:p>
          <a:p>
            <a:pPr marL="0" indent="0">
              <a:buNone/>
            </a:pPr>
            <a:r>
              <a:rPr lang="sv-SE" sz="1900" dirty="0" smtClean="0"/>
              <a:t>vhdl_atom</a:t>
            </a:r>
            <a:r>
              <a:rPr lang="sv-SE" sz="1900" dirty="0"/>
              <a:t>: STRING</a:t>
            </a:r>
          </a:p>
          <a:p>
            <a:pPr marL="0" indent="0">
              <a:buNone/>
            </a:pPr>
            <a:r>
              <a:rPr lang="sv-SE" sz="1900" dirty="0" smtClean="0"/>
              <a:t>	| </a:t>
            </a:r>
            <a:r>
              <a:rPr lang="sv-SE" sz="1900" dirty="0"/>
              <a:t>NUMBER</a:t>
            </a:r>
          </a:p>
          <a:p>
            <a:pPr marL="0" indent="0">
              <a:buNone/>
            </a:pPr>
            <a:r>
              <a:rPr lang="sv-SE" sz="1900" dirty="0" smtClean="0"/>
              <a:t>	| </a:t>
            </a:r>
            <a:r>
              <a:rPr lang="sv-SE" sz="1900" dirty="0"/>
              <a:t>NEWLINE</a:t>
            </a:r>
          </a:p>
          <a:p>
            <a:pPr marL="0" indent="0">
              <a:buNone/>
            </a:pPr>
            <a:r>
              <a:rPr lang="sv-SE" sz="1900" dirty="0" smtClean="0"/>
              <a:t>	| </a:t>
            </a:r>
            <a:r>
              <a:rPr lang="sv-SE" sz="1900" dirty="0"/>
              <a:t>VARIABLE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9125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ProGram BNF : action_target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1600" dirty="0" smtClean="0"/>
              <a:t>action_target</a:t>
            </a:r>
            <a:r>
              <a:rPr lang="sv-SE" sz="1600" dirty="0"/>
              <a:t>: lexem</a:t>
            </a:r>
          </a:p>
          <a:p>
            <a:pPr marL="0" indent="0">
              <a:buNone/>
            </a:pPr>
            <a:r>
              <a:rPr lang="sv-SE" sz="1600" dirty="0" smtClean="0"/>
              <a:t>	| </a:t>
            </a:r>
            <a:r>
              <a:rPr lang="sv-SE" sz="1600" dirty="0"/>
              <a:t>lexem LEFT_BRACKET lexem RIGHT_BRACKET </a:t>
            </a:r>
          </a:p>
          <a:p>
            <a:pPr marL="0" indent="0">
              <a:buNone/>
            </a:pPr>
            <a:r>
              <a:rPr lang="sv-SE" sz="1600" dirty="0" smtClean="0"/>
              <a:t>	| </a:t>
            </a:r>
            <a:r>
              <a:rPr lang="sv-SE" sz="1600" dirty="0"/>
              <a:t>lexem range_statement</a:t>
            </a:r>
          </a:p>
          <a:p>
            <a:pPr marL="0" indent="0">
              <a:buNone/>
            </a:pPr>
            <a:r>
              <a:rPr lang="sv-SE" sz="1600" dirty="0" smtClean="0"/>
              <a:t>	| </a:t>
            </a:r>
            <a:r>
              <a:rPr lang="sv-SE" sz="1600" dirty="0"/>
              <a:t>lexem LONG_BIT_STRING</a:t>
            </a:r>
          </a:p>
          <a:p>
            <a:pPr marL="0" indent="0">
              <a:buNone/>
            </a:pPr>
            <a:r>
              <a:rPr lang="en-US" sz="1600" dirty="0" smtClean="0"/>
              <a:t>	| </a:t>
            </a:r>
            <a:r>
              <a:rPr lang="en-US" sz="1600" dirty="0" err="1"/>
              <a:t>lexem</a:t>
            </a:r>
            <a:r>
              <a:rPr lang="en-US" sz="1600" dirty="0"/>
              <a:t> PERIOD number LEFT_BRACKET </a:t>
            </a:r>
            <a:r>
              <a:rPr lang="en-US" sz="1600" dirty="0" err="1"/>
              <a:t>lexem</a:t>
            </a:r>
            <a:r>
              <a:rPr lang="en-US" sz="1600" dirty="0"/>
              <a:t> RIGHT_BRACKET</a:t>
            </a:r>
          </a:p>
          <a:p>
            <a:pPr marL="0" indent="0">
              <a:buNone/>
            </a:pPr>
            <a:r>
              <a:rPr lang="sv-SE" sz="1600" dirty="0" smtClean="0"/>
              <a:t>	| </a:t>
            </a:r>
            <a:r>
              <a:rPr lang="sv-SE" sz="1600" dirty="0"/>
              <a:t>lexem PERIOD number </a:t>
            </a:r>
            <a:r>
              <a:rPr lang="sv-SE" sz="1600" dirty="0" smtClean="0"/>
              <a:t>LONG_BIT_STRING</a:t>
            </a:r>
          </a:p>
          <a:p>
            <a:pPr marL="0" indent="0">
              <a:buNone/>
            </a:pPr>
            <a:endParaRPr lang="sv-SE" sz="1600" dirty="0"/>
          </a:p>
          <a:p>
            <a:pPr marL="0" indent="0">
              <a:buNone/>
            </a:pPr>
            <a:r>
              <a:rPr lang="sv-SE" sz="1600" dirty="0"/>
              <a:t>range_statement: LEFT_BRACKET number </a:t>
            </a:r>
            <a:r>
              <a:rPr lang="sv-SE" sz="1600" dirty="0" smtClean="0"/>
              <a:t>RIGHT_BRACKET</a:t>
            </a:r>
            <a:endParaRPr lang="sv-SE" sz="1600" dirty="0"/>
          </a:p>
          <a:p>
            <a:pPr marL="0" indent="0">
              <a:buNone/>
            </a:pPr>
            <a:r>
              <a:rPr lang="en-US" sz="1600" dirty="0" smtClean="0"/>
              <a:t>	| </a:t>
            </a:r>
            <a:r>
              <a:rPr lang="en-US" sz="1600" dirty="0"/>
              <a:t>LEFT_BRACKET number DOUBLE_PERIOD number </a:t>
            </a:r>
            <a:r>
              <a:rPr lang="en-US" sz="1600" dirty="0" smtClean="0"/>
              <a:t>RIGHT_BRACKET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// MSB-first, i.e., parsed as [TO..FROM]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6335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340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ProGram BNF</vt:lpstr>
      <vt:lpstr>ProGram BNF : definition</vt:lpstr>
      <vt:lpstr>ProGram BNF : definition (ctd.)</vt:lpstr>
      <vt:lpstr>ProGram keywords : COND &amp; SYNC</vt:lpstr>
      <vt:lpstr>ProGram BNF : action</vt:lpstr>
      <vt:lpstr>ProGram BNF : action_target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BNF</dc:title>
  <dc:creator>user</dc:creator>
  <cp:lastModifiedBy>user</cp:lastModifiedBy>
  <cp:revision>10</cp:revision>
  <dcterms:created xsi:type="dcterms:W3CDTF">2024-11-28T11:50:33Z</dcterms:created>
  <dcterms:modified xsi:type="dcterms:W3CDTF">2024-11-28T14:18:59Z</dcterms:modified>
</cp:coreProperties>
</file>