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B6C1-A192-634A-0B57-990390CE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3014E-81F5-A6FB-50D2-58372D553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F8F21-889B-6F74-4465-60CD7F2C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2D26-CCCD-E3B5-146B-62DE8443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42809-3F00-A6BC-3DF6-7CD89A45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1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0B36-87DD-6555-303A-7E83E513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DBAD2-8963-83D3-72D1-C33EBF67A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D92A8-10F4-892D-59CF-4941D300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306D4-3423-8A30-1FD5-CCB6522B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29ACA-8A86-FADE-3D62-EAC08862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7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B45B75-8B5F-4A30-7D0F-7442F81DD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8EA75-1E54-4772-FED9-BE065C0F3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BBD0B-27D1-F110-B5FB-C5013812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2AC24-6578-ABD9-2788-3F6A9A58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36D2A-6A43-4D8B-3699-F66C400D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1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E72E-E29B-1DF4-EEBD-DE72E0FA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1BC10-1368-1B73-4F93-6DE88F87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51F7B-1C43-23C4-3AC9-2F8D614B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76A99-0DE3-502B-3CD6-BFF0E37F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13C3F-CAAB-B199-A79C-098F7DA8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49F2A-BA62-AB1B-3D60-A76F1908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C69D9-80CA-EF9F-A41A-403346F0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3B8C0-6AF0-52F7-AD18-6C835217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8175D-708F-8394-FBA2-C279056A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B818A-FA5D-907B-033A-27ACED3F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7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1C4BE-7320-CA19-1528-71007062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C22C5-8D06-9ACC-5AF5-EC10A356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B6C44-EC52-2E30-86F2-0C764F7D7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31A21-E906-7B8D-1DFA-B2D862B7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2829A-D137-BA43-9969-5CCC348C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E080D-C253-9371-5CBF-4DA8AAF7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FD57C-606F-2A4E-743F-77B97741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EAD05-222D-22DD-BC83-005BC66D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1B9F9-170B-041D-7319-8BB50700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17B7E8-CDFD-B242-ECCC-D943445AA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6594DB-A10F-35CF-2C5E-8BC595B0E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CD66F6-59C2-43DD-1668-7314427F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75938E-4417-A34F-355D-CB7C455E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77644-A4B2-58FE-EFFD-5C0726BA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B550-A0C7-5A75-2510-8DEC8875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0E125-6A3D-3F76-EE60-7407887D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603527-96DC-6D6E-E3B1-929819E3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D751E0-F4D8-AC4E-36EA-8347176F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8676D-0224-E057-96DD-9E291A75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56C5C-B5DB-B4CE-A69A-3B5F498B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A89B0-0686-2D79-DAEC-232D0FF3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9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53758-DC4C-7306-DAFF-538BC1D1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84C7D-59D4-179E-8983-8D090838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7A24A-33BF-9D2D-7540-491B3609B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B3139-C2F5-7F01-6A36-50F0062B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BFD14-E7C9-EBE1-C3C5-EF7E9B37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D5F7C-BAF0-BFB6-26A1-524C51DD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8945-807B-D828-5C67-BB7D59F3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43307-AFE2-E891-C5F2-EDC3B6D47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48C14-E69D-FD7E-B9F8-01BF0233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6AAAA-EC66-8E70-7ECB-264E96EA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9DBFE-054E-ABBF-6312-B2A65ED0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85EB8-DF4A-F6FC-56FD-F2EE3C2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9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21DD5C-DA1F-FE90-257E-33F24D4A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BA8E5-6C6D-C28B-BC68-D14BB192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08D5F-F649-5B7E-F47C-5082DD3EA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5979-9487-432D-BA44-95CDF01B0A6C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B567D-2A99-6EE2-EECD-69FDFDF8B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F5BE7-920B-AF86-3AF9-AEF4A49D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E49DB72-9132-A45F-370D-0E5F930A040A}"/>
              </a:ext>
            </a:extLst>
          </p:cNvPr>
          <p:cNvGrpSpPr/>
          <p:nvPr/>
        </p:nvGrpSpPr>
        <p:grpSpPr>
          <a:xfrm>
            <a:off x="3169466" y="3599307"/>
            <a:ext cx="5174597" cy="2226543"/>
            <a:chOff x="2786062" y="4378309"/>
            <a:chExt cx="5174597" cy="222654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9202A5C-95BD-DF94-8712-AA57470FD59F}"/>
                </a:ext>
              </a:extLst>
            </p:cNvPr>
            <p:cNvSpPr/>
            <p:nvPr/>
          </p:nvSpPr>
          <p:spPr>
            <a:xfrm>
              <a:off x="2786062" y="4378309"/>
              <a:ext cx="5174597" cy="22265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2045A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748A46C-654A-16CE-6C03-7B6225ECCAAE}"/>
                </a:ext>
              </a:extLst>
            </p:cNvPr>
            <p:cNvSpPr txBox="1"/>
            <p:nvPr/>
          </p:nvSpPr>
          <p:spPr>
            <a:xfrm>
              <a:off x="3841465" y="4485759"/>
              <a:ext cx="3137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蓄水池抽样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4AA98A4-C6AF-6926-FF2B-77018A814201}"/>
                    </a:ext>
                  </a:extLst>
                </p:cNvPr>
                <p:cNvSpPr txBox="1"/>
                <p:nvPr/>
              </p:nvSpPr>
              <p:spPr>
                <a:xfrm>
                  <a:off x="3144506" y="4951496"/>
                  <a:ext cx="1666976" cy="13849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模板：</a:t>
                  </a:r>
                  <a:endPara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400" dirty="0">
                      <a:effectLst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zh-CN" altLang="en-US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抽样后查询集合：</a:t>
                  </a:r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lang="zh-CN" altLang="en-US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模板对应查询数量：</a:t>
                  </a:r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06" y="4951496"/>
                  <a:ext cx="1666976" cy="1384995"/>
                </a:xfrm>
                <a:prstGeom prst="rect">
                  <a:avLst/>
                </a:prstGeom>
                <a:blipFill rotWithShape="1">
                  <a:blip r:embed="rId3"/>
                </a:blipFill>
                <a:ln w="1270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0D6B063-7347-5DC9-AAD3-348668B0D119}"/>
                    </a:ext>
                  </a:extLst>
                </p:cNvPr>
                <p:cNvSpPr txBox="1"/>
                <p:nvPr/>
              </p:nvSpPr>
              <p:spPr>
                <a:xfrm>
                  <a:off x="5075861" y="4951496"/>
                  <a:ext cx="1666976" cy="13849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模板：</a:t>
                  </a:r>
                  <a:endPara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400" dirty="0">
                      <a:effectLst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zh-CN" altLang="en-US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抽样后查询集合：</a:t>
                  </a:r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lang="zh-CN" altLang="en-US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模板对应查询数量：</a:t>
                  </a:r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EA77505-9886-E04A-44B7-611F7A638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861" y="4951496"/>
                  <a:ext cx="1666976" cy="1384995"/>
                </a:xfrm>
                <a:prstGeom prst="rect">
                  <a:avLst/>
                </a:prstGeom>
                <a:blipFill>
                  <a:blip r:embed="rId4"/>
                  <a:stretch>
                    <a:fillRect l="-727" t="-873" r="-7636"/>
                  </a:stretch>
                </a:blipFill>
                <a:ln w="1270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3016365-61E4-70ED-244D-A87FC75A8A04}"/>
                </a:ext>
              </a:extLst>
            </p:cNvPr>
            <p:cNvSpPr txBox="1"/>
            <p:nvPr/>
          </p:nvSpPr>
          <p:spPr>
            <a:xfrm>
              <a:off x="7042798" y="5120267"/>
              <a:ext cx="6596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…</a:t>
              </a:r>
              <a:endParaRPr lang="zh-CN" altLang="en-US" sz="4000" dirty="0"/>
            </a:p>
          </p:txBody>
        </p:sp>
      </p:grpSp>
      <p:sp>
        <p:nvSpPr>
          <p:cNvPr id="12" name="流程图: 卡片 11">
            <a:extLst>
              <a:ext uri="{FF2B5EF4-FFF2-40B4-BE49-F238E27FC236}">
                <a16:creationId xmlns:a16="http://schemas.microsoft.com/office/drawing/2014/main" id="{A1DE26F1-2CF3-18D1-718D-E99351CF1B6D}"/>
              </a:ext>
            </a:extLst>
          </p:cNvPr>
          <p:cNvSpPr/>
          <p:nvPr/>
        </p:nvSpPr>
        <p:spPr>
          <a:xfrm>
            <a:off x="1384233" y="1461648"/>
            <a:ext cx="1275747" cy="942975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查询工作负载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43546C-7993-A9DD-F148-D4C98E91EB08}"/>
              </a:ext>
            </a:extLst>
          </p:cNvPr>
          <p:cNvSpPr/>
          <p:nvPr/>
        </p:nvSpPr>
        <p:spPr>
          <a:xfrm>
            <a:off x="3253026" y="750474"/>
            <a:ext cx="5010150" cy="2367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26F8D3-A9C5-C497-4E71-0D81DB58D534}"/>
              </a:ext>
            </a:extLst>
          </p:cNvPr>
          <p:cNvSpPr txBox="1"/>
          <p:nvPr/>
        </p:nvSpPr>
        <p:spPr>
          <a:xfrm>
            <a:off x="4146504" y="750475"/>
            <a:ext cx="325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模板化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1647128-5238-1008-DED4-DDCD19817BCA}"/>
                  </a:ext>
                </a:extLst>
              </p:cNvPr>
              <p:cNvSpPr txBox="1"/>
              <p:nvPr/>
            </p:nvSpPr>
            <p:spPr>
              <a:xfrm>
                <a:off x="3541904" y="1144310"/>
                <a:ext cx="4460968" cy="9541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: SELECT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FROM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tbl_1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WHERE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col_2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= 73;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: SELECT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FROM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tbl_1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WHERE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col_2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= 24; 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: SELECT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FROM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tbl_1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WHERE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col_2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= 38;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1647128-5238-1008-DED4-DDCD19817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04" y="1144310"/>
                <a:ext cx="4460968" cy="954107"/>
              </a:xfrm>
              <a:prstGeom prst="rect">
                <a:avLst/>
              </a:prstGeom>
              <a:blipFill>
                <a:blip r:embed="rId5"/>
                <a:stretch>
                  <a:fillRect t="-633" b="-5063"/>
                </a:stretch>
              </a:blipFill>
              <a:ln w="1270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C784BD-1222-0884-C9AE-124D0E7219D2}"/>
                  </a:ext>
                </a:extLst>
              </p:cNvPr>
              <p:cNvSpPr txBox="1"/>
              <p:nvPr/>
            </p:nvSpPr>
            <p:spPr>
              <a:xfrm>
                <a:off x="3541904" y="2511636"/>
                <a:ext cx="4460968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: SELECT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FROM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tbl_1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WHERE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col_2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= #;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C784BD-1222-0884-C9AE-124D0E72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04" y="2511636"/>
                <a:ext cx="4460968" cy="307777"/>
              </a:xfrm>
              <a:prstGeom prst="rect">
                <a:avLst/>
              </a:prstGeom>
              <a:blipFill>
                <a:blip r:embed="rId6"/>
                <a:stretch>
                  <a:fillRect t="-3774" b="-15094"/>
                </a:stretch>
              </a:blipFill>
              <a:ln w="1270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9A8171-11BB-B014-23F2-4D9BE7EAE2E4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5756765" y="3118471"/>
            <a:ext cx="1336" cy="480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33C04A-87A9-10C4-35FA-6EFA525BE54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659980" y="1933136"/>
            <a:ext cx="593046" cy="13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BBE2777-9411-247E-378C-441276DA5B8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759247" y="2098417"/>
            <a:ext cx="0" cy="413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5075174-A94C-36AF-7FA6-45219328CEFE}"/>
              </a:ext>
            </a:extLst>
          </p:cNvPr>
          <p:cNvSpPr txBox="1"/>
          <p:nvPr/>
        </p:nvSpPr>
        <p:spPr>
          <a:xfrm>
            <a:off x="2971800" y="2279685"/>
            <a:ext cx="3504307" cy="1532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流程图: 卡片 5">
            <a:extLst>
              <a:ext uri="{FF2B5EF4-FFF2-40B4-BE49-F238E27FC236}">
                <a16:creationId xmlns:a16="http://schemas.microsoft.com/office/drawing/2014/main" id="{24D557A5-C527-6346-6EAE-46E43BEEF98A}"/>
              </a:ext>
            </a:extLst>
          </p:cNvPr>
          <p:cNvSpPr/>
          <p:nvPr/>
        </p:nvSpPr>
        <p:spPr>
          <a:xfrm>
            <a:off x="1384234" y="2733869"/>
            <a:ext cx="1125702" cy="695131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查询工作负载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56A207-6A3A-EB2D-9F2E-DF0E37429BAB}"/>
              </a:ext>
            </a:extLst>
          </p:cNvPr>
          <p:cNvSpPr/>
          <p:nvPr/>
        </p:nvSpPr>
        <p:spPr>
          <a:xfrm>
            <a:off x="3269142" y="2733869"/>
            <a:ext cx="1125702" cy="695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抽样模块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4B7840-2CC0-F70B-49B9-B7C506DF0CF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09936" y="3081435"/>
            <a:ext cx="7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01BBADC-FAE4-90A3-39B7-940910042B3B}"/>
              </a:ext>
            </a:extLst>
          </p:cNvPr>
          <p:cNvSpPr/>
          <p:nvPr/>
        </p:nvSpPr>
        <p:spPr>
          <a:xfrm>
            <a:off x="5154050" y="2733869"/>
            <a:ext cx="1125702" cy="695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模板化模块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36837B-B023-7BF9-183E-CAF9A0AE6A9E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94844" y="3081435"/>
            <a:ext cx="7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080B77C-53ED-19AF-69FE-8E999A31C5B6}"/>
              </a:ext>
            </a:extLst>
          </p:cNvPr>
          <p:cNvSpPr/>
          <p:nvPr/>
        </p:nvSpPr>
        <p:spPr>
          <a:xfrm>
            <a:off x="7038958" y="2733869"/>
            <a:ext cx="1125702" cy="695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属性编码模块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8F6E752-34AD-D3C7-1A2A-502407F72486}"/>
              </a:ext>
            </a:extLst>
          </p:cNvPr>
          <p:cNvCxnSpPr>
            <a:cxnSpLocks/>
          </p:cNvCxnSpPr>
          <p:nvPr/>
        </p:nvCxnSpPr>
        <p:spPr>
          <a:xfrm>
            <a:off x="8164660" y="3442771"/>
            <a:ext cx="7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5C072DA-DD89-5C86-7E90-F5535C1220D5}"/>
              </a:ext>
            </a:extLst>
          </p:cNvPr>
          <p:cNvSpPr txBox="1"/>
          <p:nvPr/>
        </p:nvSpPr>
        <p:spPr>
          <a:xfrm>
            <a:off x="4039867" y="3442771"/>
            <a:ext cx="13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模板化阶段</a:t>
            </a:r>
          </a:p>
        </p:txBody>
      </p:sp>
      <p:sp>
        <p:nvSpPr>
          <p:cNvPr id="25" name="流程图: 卡片 24">
            <a:extLst>
              <a:ext uri="{FF2B5EF4-FFF2-40B4-BE49-F238E27FC236}">
                <a16:creationId xmlns:a16="http://schemas.microsoft.com/office/drawing/2014/main" id="{7DAAE2A7-7C37-9377-ACEA-EE3CD3A69FBF}"/>
              </a:ext>
            </a:extLst>
          </p:cNvPr>
          <p:cNvSpPr/>
          <p:nvPr/>
        </p:nvSpPr>
        <p:spPr>
          <a:xfrm>
            <a:off x="3269142" y="4494936"/>
            <a:ext cx="1125702" cy="695131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查询工作负载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E9FB58D-5CED-9009-5BDB-579317C57C7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394844" y="4842502"/>
            <a:ext cx="7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4F9B2DC-2811-61F7-C678-F199DFB94E96}"/>
              </a:ext>
            </a:extLst>
          </p:cNvPr>
          <p:cNvSpPr/>
          <p:nvPr/>
        </p:nvSpPr>
        <p:spPr>
          <a:xfrm>
            <a:off x="5154050" y="4494936"/>
            <a:ext cx="1125702" cy="695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负载模板化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52FB662-6667-27A9-E6DA-4CE03C2AC46F}"/>
              </a:ext>
            </a:extLst>
          </p:cNvPr>
          <p:cNvSpPr/>
          <p:nvPr/>
        </p:nvSpPr>
        <p:spPr>
          <a:xfrm>
            <a:off x="7038958" y="4494936"/>
            <a:ext cx="1125702" cy="695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属性编码模块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4C1DB5D-AA59-7F10-A194-94C9062CBCE2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279752" y="4842502"/>
            <a:ext cx="7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8C735CB-0A15-9BC5-3175-5E90CB1E6DD1}"/>
              </a:ext>
            </a:extLst>
          </p:cNvPr>
          <p:cNvSpPr/>
          <p:nvPr/>
        </p:nvSpPr>
        <p:spPr>
          <a:xfrm>
            <a:off x="2491274" y="2234684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C82C30-662A-E9F9-F513-7DB0A1240095}"/>
              </a:ext>
            </a:extLst>
          </p:cNvPr>
          <p:cNvSpPr/>
          <p:nvPr/>
        </p:nvSpPr>
        <p:spPr>
          <a:xfrm>
            <a:off x="2491273" y="2467949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E7F23D-0C84-4AB2-D868-C113EAF6105F}"/>
              </a:ext>
            </a:extLst>
          </p:cNvPr>
          <p:cNvSpPr/>
          <p:nvPr/>
        </p:nvSpPr>
        <p:spPr>
          <a:xfrm>
            <a:off x="2491272" y="2701214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C714FF-B8DC-D340-2BFE-66EF6AC15DBF}"/>
              </a:ext>
            </a:extLst>
          </p:cNvPr>
          <p:cNvSpPr/>
          <p:nvPr/>
        </p:nvSpPr>
        <p:spPr>
          <a:xfrm>
            <a:off x="2491272" y="2934479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B47EC-E33E-40F1-4ABC-85C1186153F3}"/>
              </a:ext>
            </a:extLst>
          </p:cNvPr>
          <p:cNvSpPr/>
          <p:nvPr/>
        </p:nvSpPr>
        <p:spPr>
          <a:xfrm>
            <a:off x="2491271" y="3167744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2D4905-ABDA-4F04-51FA-F42CDAF8DEDA}"/>
              </a:ext>
            </a:extLst>
          </p:cNvPr>
          <p:cNvSpPr/>
          <p:nvPr/>
        </p:nvSpPr>
        <p:spPr>
          <a:xfrm>
            <a:off x="2491270" y="3401009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6BC1A7-0DA4-A781-5608-615774DCDC64}"/>
              </a:ext>
            </a:extLst>
          </p:cNvPr>
          <p:cNvSpPr/>
          <p:nvPr/>
        </p:nvSpPr>
        <p:spPr>
          <a:xfrm>
            <a:off x="2491270" y="3634274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17F6FE-2160-476D-1ACF-FF8078273676}"/>
              </a:ext>
            </a:extLst>
          </p:cNvPr>
          <p:cNvSpPr/>
          <p:nvPr/>
        </p:nvSpPr>
        <p:spPr>
          <a:xfrm>
            <a:off x="2491269" y="3867539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05E660-B4C4-E254-482A-EDBE5BE7673F}"/>
              </a:ext>
            </a:extLst>
          </p:cNvPr>
          <p:cNvSpPr/>
          <p:nvPr/>
        </p:nvSpPr>
        <p:spPr>
          <a:xfrm>
            <a:off x="2491266" y="4520679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E0EE41-C2BA-599D-25C6-EBC9800573A4}"/>
              </a:ext>
            </a:extLst>
          </p:cNvPr>
          <p:cNvSpPr txBox="1"/>
          <p:nvPr/>
        </p:nvSpPr>
        <p:spPr>
          <a:xfrm>
            <a:off x="2377067" y="4100804"/>
            <a:ext cx="461665" cy="46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626331-6D4E-41D8-98B6-2FEE42ABC0D0}"/>
              </a:ext>
            </a:extLst>
          </p:cNvPr>
          <p:cNvSpPr txBox="1"/>
          <p:nvPr/>
        </p:nvSpPr>
        <p:spPr>
          <a:xfrm>
            <a:off x="2474936" y="2234684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A0812F0-CD03-592A-CB68-023B1A0CB8B9}"/>
              </a:ext>
            </a:extLst>
          </p:cNvPr>
          <p:cNvSpPr txBox="1"/>
          <p:nvPr/>
        </p:nvSpPr>
        <p:spPr>
          <a:xfrm>
            <a:off x="2479495" y="2472263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4D01CC-4CAD-0CF5-C0D5-BE1F3BB37536}"/>
              </a:ext>
            </a:extLst>
          </p:cNvPr>
          <p:cNvSpPr txBox="1"/>
          <p:nvPr/>
        </p:nvSpPr>
        <p:spPr>
          <a:xfrm>
            <a:off x="2479495" y="2696197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8228FD-0A74-9DCA-A892-D91A38316EFB}"/>
              </a:ext>
            </a:extLst>
          </p:cNvPr>
          <p:cNvSpPr txBox="1"/>
          <p:nvPr/>
        </p:nvSpPr>
        <p:spPr>
          <a:xfrm>
            <a:off x="2479495" y="2938793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C46484-8CF8-CEC4-E491-35A80E256AE3}"/>
              </a:ext>
            </a:extLst>
          </p:cNvPr>
          <p:cNvSpPr txBox="1"/>
          <p:nvPr/>
        </p:nvSpPr>
        <p:spPr>
          <a:xfrm>
            <a:off x="2484054" y="3176152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B72AAB5-413D-5D6B-4702-EE76B330D5D4}"/>
              </a:ext>
            </a:extLst>
          </p:cNvPr>
          <p:cNvSpPr txBox="1"/>
          <p:nvPr/>
        </p:nvSpPr>
        <p:spPr>
          <a:xfrm>
            <a:off x="2479495" y="3414038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AC1CFC-F875-A561-0782-50E3DE34A685}"/>
              </a:ext>
            </a:extLst>
          </p:cNvPr>
          <p:cNvSpPr txBox="1"/>
          <p:nvPr/>
        </p:nvSpPr>
        <p:spPr>
          <a:xfrm>
            <a:off x="2484054" y="3638500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811A1DB-B1B1-F24F-3D51-8305E69F5AE2}"/>
              </a:ext>
            </a:extLst>
          </p:cNvPr>
          <p:cNvSpPr txBox="1"/>
          <p:nvPr/>
        </p:nvSpPr>
        <p:spPr>
          <a:xfrm>
            <a:off x="2479495" y="4506418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4D13C1-2824-F0C7-8D81-354DA8A1E119}"/>
              </a:ext>
            </a:extLst>
          </p:cNvPr>
          <p:cNvSpPr txBox="1"/>
          <p:nvPr/>
        </p:nvSpPr>
        <p:spPr>
          <a:xfrm>
            <a:off x="2484054" y="3858208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B91459-EC62-BDC5-84D6-F378E1330B25}"/>
              </a:ext>
            </a:extLst>
          </p:cNvPr>
          <p:cNvSpPr txBox="1"/>
          <p:nvPr/>
        </p:nvSpPr>
        <p:spPr>
          <a:xfrm>
            <a:off x="2031633" y="1481028"/>
            <a:ext cx="161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 Vector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C3A1D42-30D1-E294-3A63-797C8E1DFAC9}"/>
              </a:ext>
            </a:extLst>
          </p:cNvPr>
          <p:cNvSpPr/>
          <p:nvPr/>
        </p:nvSpPr>
        <p:spPr>
          <a:xfrm>
            <a:off x="4749437" y="1708471"/>
            <a:ext cx="597159" cy="559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15CD453-2BD7-8E7B-FF22-A279E53D7CDF}"/>
              </a:ext>
            </a:extLst>
          </p:cNvPr>
          <p:cNvSpPr/>
          <p:nvPr/>
        </p:nvSpPr>
        <p:spPr>
          <a:xfrm>
            <a:off x="4732674" y="3026418"/>
            <a:ext cx="597159" cy="559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E6DD758-28F0-8590-B84F-AE6D9BF46998}"/>
              </a:ext>
            </a:extLst>
          </p:cNvPr>
          <p:cNvSpPr/>
          <p:nvPr/>
        </p:nvSpPr>
        <p:spPr>
          <a:xfrm>
            <a:off x="4749437" y="4344366"/>
            <a:ext cx="597159" cy="559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974EAFD-7446-0C68-9C53-4998A45BB405}"/>
              </a:ext>
            </a:extLst>
          </p:cNvPr>
          <p:cNvSpPr/>
          <p:nvPr/>
        </p:nvSpPr>
        <p:spPr>
          <a:xfrm>
            <a:off x="6977072" y="1002468"/>
            <a:ext cx="597159" cy="559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4F87D7F-3737-E221-0D19-736999895DDB}"/>
              </a:ext>
            </a:extLst>
          </p:cNvPr>
          <p:cNvSpPr/>
          <p:nvPr/>
        </p:nvSpPr>
        <p:spPr>
          <a:xfrm>
            <a:off x="6977071" y="1895549"/>
            <a:ext cx="597159" cy="559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8CE4A80-4CBF-DDAA-482C-60D1AA261AB4}"/>
              </a:ext>
            </a:extLst>
          </p:cNvPr>
          <p:cNvSpPr/>
          <p:nvPr/>
        </p:nvSpPr>
        <p:spPr>
          <a:xfrm>
            <a:off x="6977071" y="2877925"/>
            <a:ext cx="597159" cy="559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71B1277-CF1C-6279-438C-B69519714064}"/>
              </a:ext>
            </a:extLst>
          </p:cNvPr>
          <p:cNvSpPr/>
          <p:nvPr/>
        </p:nvSpPr>
        <p:spPr>
          <a:xfrm>
            <a:off x="6977071" y="3798992"/>
            <a:ext cx="597159" cy="559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BE0A97C-7946-49F8-940C-059145B52927}"/>
              </a:ext>
            </a:extLst>
          </p:cNvPr>
          <p:cNvSpPr/>
          <p:nvPr/>
        </p:nvSpPr>
        <p:spPr>
          <a:xfrm>
            <a:off x="6977071" y="4743571"/>
            <a:ext cx="597159" cy="559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A824580-8985-9FB6-BC14-7BF68B34B7FD}"/>
              </a:ext>
            </a:extLst>
          </p:cNvPr>
          <p:cNvCxnSpPr>
            <a:cxnSpLocks/>
            <a:stCxn id="29" idx="3"/>
            <a:endCxn id="35" idx="2"/>
          </p:cNvCxnSpPr>
          <p:nvPr/>
        </p:nvCxnSpPr>
        <p:spPr>
          <a:xfrm flipV="1">
            <a:off x="2749977" y="1988390"/>
            <a:ext cx="1999460" cy="131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D6EF4B0-4C05-3E7D-271E-FFCDA4F34945}"/>
              </a:ext>
            </a:extLst>
          </p:cNvPr>
          <p:cNvCxnSpPr>
            <a:cxnSpLocks/>
          </p:cNvCxnSpPr>
          <p:nvPr/>
        </p:nvCxnSpPr>
        <p:spPr>
          <a:xfrm flipV="1">
            <a:off x="2757193" y="3318228"/>
            <a:ext cx="1950039" cy="9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8A5B813-3E79-B945-464E-0A37B176DDBB}"/>
              </a:ext>
            </a:extLst>
          </p:cNvPr>
          <p:cNvCxnSpPr>
            <a:cxnSpLocks/>
            <a:stCxn id="30" idx="3"/>
            <a:endCxn id="37" idx="2"/>
          </p:cNvCxnSpPr>
          <p:nvPr/>
        </p:nvCxnSpPr>
        <p:spPr>
          <a:xfrm>
            <a:off x="2745418" y="3544843"/>
            <a:ext cx="2004019" cy="107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E7BF9A4-BF9A-B354-9EEF-420DE4151CA1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5346596" y="1282387"/>
            <a:ext cx="1630476" cy="70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3F5833D-5874-D729-55EC-E13B9FFA1D49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5346596" y="1988390"/>
            <a:ext cx="1630475" cy="18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4C73FE4-9E9E-C0E5-B53D-01C1F969BE9F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5346596" y="1988390"/>
            <a:ext cx="1630475" cy="116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58D1139-7D08-D396-7A9C-E22722FB71C8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>
            <a:off x="5346596" y="1988390"/>
            <a:ext cx="1630475" cy="209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7131ADD-6513-1315-BD58-818A0FCE22C5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5346596" y="1988390"/>
            <a:ext cx="1630475" cy="303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2D089A5-C0AB-3142-B4D2-389E03910758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 flipV="1">
            <a:off x="5329833" y="1282387"/>
            <a:ext cx="1647239" cy="20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9A4090D-24BD-3EFA-4ADE-8ED6BE26ED3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5329833" y="2175468"/>
            <a:ext cx="1647238" cy="113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E806BD2-3E67-FF31-3F83-5FCA212468BB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5329833" y="3157844"/>
            <a:ext cx="1647238" cy="1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E0585D1-CE78-483C-1313-CCAC54C64DC2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>
            <a:off x="5329833" y="3306337"/>
            <a:ext cx="1647238" cy="77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CB45062-5D80-9933-29F4-609ECD9E10E8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5329833" y="3306337"/>
            <a:ext cx="1647238" cy="17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1A45029-5561-33D6-CDA6-7D5701F2E4D4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5346596" y="1282387"/>
            <a:ext cx="1630476" cy="334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BD1B60D-99C8-942C-02E8-3037010BC449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 flipV="1">
            <a:off x="5346596" y="2175468"/>
            <a:ext cx="1630475" cy="244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B86BB88-77F3-A508-68B5-D6C5670EAA5B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5346596" y="3157844"/>
            <a:ext cx="1630475" cy="146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814F6DB-2B3F-4DD7-15D8-84053B4926C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5346596" y="4078911"/>
            <a:ext cx="1630475" cy="54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31C7C6C-E209-ED65-9611-EE7FDE766B1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5346596" y="4624285"/>
            <a:ext cx="1630475" cy="39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99ED8E8-B64C-F0C5-6DAD-C8EF6C036A82}"/>
              </a:ext>
            </a:extLst>
          </p:cNvPr>
          <p:cNvSpPr txBox="1"/>
          <p:nvPr/>
        </p:nvSpPr>
        <p:spPr>
          <a:xfrm>
            <a:off x="4817183" y="2433170"/>
            <a:ext cx="461665" cy="46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0B3EA24-6174-4B2C-238D-DD5E67986DE0}"/>
              </a:ext>
            </a:extLst>
          </p:cNvPr>
          <p:cNvSpPr txBox="1"/>
          <p:nvPr/>
        </p:nvSpPr>
        <p:spPr>
          <a:xfrm>
            <a:off x="4800420" y="3798992"/>
            <a:ext cx="461665" cy="46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F885B4E-972C-1A78-6EFF-764E7136B631}"/>
              </a:ext>
            </a:extLst>
          </p:cNvPr>
          <p:cNvSpPr txBox="1"/>
          <p:nvPr/>
        </p:nvSpPr>
        <p:spPr>
          <a:xfrm>
            <a:off x="4800419" y="5070143"/>
            <a:ext cx="461665" cy="46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FD0D3D4-D593-B129-5CEE-CC7B10BD9113}"/>
              </a:ext>
            </a:extLst>
          </p:cNvPr>
          <p:cNvSpPr txBox="1"/>
          <p:nvPr/>
        </p:nvSpPr>
        <p:spPr>
          <a:xfrm>
            <a:off x="6983208" y="5472646"/>
            <a:ext cx="461665" cy="46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4E1B4A6-9B51-AD1A-C68C-CBFB3E8AC056}"/>
              </a:ext>
            </a:extLst>
          </p:cNvPr>
          <p:cNvSpPr txBox="1"/>
          <p:nvPr/>
        </p:nvSpPr>
        <p:spPr>
          <a:xfrm>
            <a:off x="4265579" y="935897"/>
            <a:ext cx="161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Hidden Layer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686618D-D721-47D8-5685-3B4992226112}"/>
              </a:ext>
            </a:extLst>
          </p:cNvPr>
          <p:cNvSpPr txBox="1"/>
          <p:nvPr/>
        </p:nvSpPr>
        <p:spPr>
          <a:xfrm>
            <a:off x="6637774" y="267855"/>
            <a:ext cx="161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 Layer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82072E6F-EE5B-99CD-5208-1E23DA4E4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16" y="1853005"/>
            <a:ext cx="200000" cy="247619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ED484EB0-EC14-EAE6-7DE8-844CED81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54" y="3194418"/>
            <a:ext cx="200000" cy="247619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7B630AF5-5C01-1392-0306-7C041392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16" y="4506418"/>
            <a:ext cx="200000" cy="247619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2FD73CAB-3E38-2888-DBF9-E1E83677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650" y="1171187"/>
            <a:ext cx="200000" cy="247619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0C3B6694-3A0B-6D7C-4B2E-CBCAB13D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650" y="2051657"/>
            <a:ext cx="200000" cy="247619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A7EA85E5-66F4-6485-1956-1AE1F744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95" y="3023983"/>
            <a:ext cx="200000" cy="247619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23442730-37FD-FC2C-1B34-2FF61F3B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95" y="3955100"/>
            <a:ext cx="200000" cy="247619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422D525A-3136-D199-F6B4-DD6FD8CC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95" y="4899679"/>
            <a:ext cx="200000" cy="247619"/>
          </a:xfrm>
          <a:prstGeom prst="rect">
            <a:avLst/>
          </a:prstGeom>
        </p:spPr>
      </p:pic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6867D5E-9A59-EE0E-BBAE-B5B8AE75C523}"/>
              </a:ext>
            </a:extLst>
          </p:cNvPr>
          <p:cNvCxnSpPr>
            <a:cxnSpLocks/>
          </p:cNvCxnSpPr>
          <p:nvPr/>
        </p:nvCxnSpPr>
        <p:spPr>
          <a:xfrm>
            <a:off x="7858647" y="3164674"/>
            <a:ext cx="71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4D6D9E3C-CEA3-49F6-D2B5-679DD0553E89}"/>
              </a:ext>
            </a:extLst>
          </p:cNvPr>
          <p:cNvSpPr/>
          <p:nvPr/>
        </p:nvSpPr>
        <p:spPr>
          <a:xfrm>
            <a:off x="9035073" y="2210227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0B0C604-9E01-6CD2-8453-0CEFBB0D0ECE}"/>
              </a:ext>
            </a:extLst>
          </p:cNvPr>
          <p:cNvSpPr/>
          <p:nvPr/>
        </p:nvSpPr>
        <p:spPr>
          <a:xfrm>
            <a:off x="9035072" y="2443492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8F7BC2D-7E58-479F-6053-4E61C244C03B}"/>
              </a:ext>
            </a:extLst>
          </p:cNvPr>
          <p:cNvSpPr/>
          <p:nvPr/>
        </p:nvSpPr>
        <p:spPr>
          <a:xfrm>
            <a:off x="9035071" y="2676757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B62B5C4-2465-938F-ADA2-87FD61CFEB3A}"/>
              </a:ext>
            </a:extLst>
          </p:cNvPr>
          <p:cNvSpPr/>
          <p:nvPr/>
        </p:nvSpPr>
        <p:spPr>
          <a:xfrm>
            <a:off x="9035071" y="2910022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653B7E5-3F72-3C25-B649-59423F42F7CD}"/>
              </a:ext>
            </a:extLst>
          </p:cNvPr>
          <p:cNvSpPr/>
          <p:nvPr/>
        </p:nvSpPr>
        <p:spPr>
          <a:xfrm>
            <a:off x="9035070" y="3143287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F44E99F-D646-7363-F285-1D4AD26D2C3D}"/>
              </a:ext>
            </a:extLst>
          </p:cNvPr>
          <p:cNvSpPr/>
          <p:nvPr/>
        </p:nvSpPr>
        <p:spPr>
          <a:xfrm>
            <a:off x="9035069" y="3376552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70E52F2-0C0E-DC9A-3ACC-B3D5B32D539B}"/>
              </a:ext>
            </a:extLst>
          </p:cNvPr>
          <p:cNvSpPr/>
          <p:nvPr/>
        </p:nvSpPr>
        <p:spPr>
          <a:xfrm>
            <a:off x="9035069" y="3609817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3704D19-B819-B019-AF20-08D08E794E92}"/>
              </a:ext>
            </a:extLst>
          </p:cNvPr>
          <p:cNvSpPr/>
          <p:nvPr/>
        </p:nvSpPr>
        <p:spPr>
          <a:xfrm>
            <a:off x="9035068" y="3843082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D0918CE-3D1E-D973-9409-F9959CF753AF}"/>
              </a:ext>
            </a:extLst>
          </p:cNvPr>
          <p:cNvSpPr/>
          <p:nvPr/>
        </p:nvSpPr>
        <p:spPr>
          <a:xfrm>
            <a:off x="9035065" y="4496222"/>
            <a:ext cx="233265" cy="23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C059570-1E5D-F80C-37B1-26EF3E2EFB1C}"/>
              </a:ext>
            </a:extLst>
          </p:cNvPr>
          <p:cNvSpPr txBox="1"/>
          <p:nvPr/>
        </p:nvSpPr>
        <p:spPr>
          <a:xfrm>
            <a:off x="9018735" y="2210227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73680B1-DE6C-2F49-50E4-469AF7432563}"/>
              </a:ext>
            </a:extLst>
          </p:cNvPr>
          <p:cNvSpPr txBox="1"/>
          <p:nvPr/>
        </p:nvSpPr>
        <p:spPr>
          <a:xfrm>
            <a:off x="9023294" y="2447806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3D2B9E6E-C46E-EA14-F63B-CCDD85C473CD}"/>
              </a:ext>
            </a:extLst>
          </p:cNvPr>
          <p:cNvSpPr txBox="1"/>
          <p:nvPr/>
        </p:nvSpPr>
        <p:spPr>
          <a:xfrm>
            <a:off x="9023294" y="2671740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59241F7-8BEE-83A2-17FA-8F52D9AF3191}"/>
              </a:ext>
            </a:extLst>
          </p:cNvPr>
          <p:cNvSpPr txBox="1"/>
          <p:nvPr/>
        </p:nvSpPr>
        <p:spPr>
          <a:xfrm>
            <a:off x="9023294" y="2914336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F34F41B-5459-EEFB-C4F7-2627EB9CBF13}"/>
              </a:ext>
            </a:extLst>
          </p:cNvPr>
          <p:cNvSpPr txBox="1"/>
          <p:nvPr/>
        </p:nvSpPr>
        <p:spPr>
          <a:xfrm>
            <a:off x="9027853" y="3151695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9D05638-F546-C301-DDE3-893A67812743}"/>
              </a:ext>
            </a:extLst>
          </p:cNvPr>
          <p:cNvSpPr txBox="1"/>
          <p:nvPr/>
        </p:nvSpPr>
        <p:spPr>
          <a:xfrm>
            <a:off x="9023294" y="3389581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20C877D-8814-B800-30CC-BB1F715304E9}"/>
              </a:ext>
            </a:extLst>
          </p:cNvPr>
          <p:cNvSpPr txBox="1"/>
          <p:nvPr/>
        </p:nvSpPr>
        <p:spPr>
          <a:xfrm>
            <a:off x="9027853" y="3614043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C7CA435-D940-5455-0B8A-34D24842B93E}"/>
              </a:ext>
            </a:extLst>
          </p:cNvPr>
          <p:cNvSpPr txBox="1"/>
          <p:nvPr/>
        </p:nvSpPr>
        <p:spPr>
          <a:xfrm>
            <a:off x="9023294" y="4481961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18DB8555-16B6-C90E-7BAD-4BED9831CF7C}"/>
              </a:ext>
            </a:extLst>
          </p:cNvPr>
          <p:cNvSpPr txBox="1"/>
          <p:nvPr/>
        </p:nvSpPr>
        <p:spPr>
          <a:xfrm>
            <a:off x="9027853" y="3833751"/>
            <a:ext cx="265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E8C6204-9116-34B5-DD61-B40DA4C1BDE2}"/>
              </a:ext>
            </a:extLst>
          </p:cNvPr>
          <p:cNvSpPr txBox="1"/>
          <p:nvPr/>
        </p:nvSpPr>
        <p:spPr>
          <a:xfrm>
            <a:off x="8630241" y="1522044"/>
            <a:ext cx="130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Probability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3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173</Words>
  <Application>Microsoft Office PowerPoint</Application>
  <PresentationFormat>宽屏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佳琦 岳</dc:creator>
  <cp:lastModifiedBy>佳琦 岳</cp:lastModifiedBy>
  <cp:revision>5</cp:revision>
  <dcterms:created xsi:type="dcterms:W3CDTF">2024-03-04T10:34:31Z</dcterms:created>
  <dcterms:modified xsi:type="dcterms:W3CDTF">2024-03-11T08:05:28Z</dcterms:modified>
</cp:coreProperties>
</file>