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821562-7717-4100-8196-36AD57117CA0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7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2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2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1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2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92D5-CBA8-4D86-9F12-B9FE9620F009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548E-4A4F-49EE-81E9-CB0CD3CE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13" y="2109216"/>
            <a:ext cx="2447925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7" y="1519528"/>
            <a:ext cx="4704207" cy="361777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345780" y="3063240"/>
            <a:ext cx="1106424" cy="6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470469" y="4547616"/>
            <a:ext cx="29826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479613" y="1435608"/>
            <a:ext cx="0" cy="312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13967" y="4362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24435" y="114678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39804" y="45567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0,0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25228" y="45567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,0</a:t>
            </a:r>
            <a:endParaRPr lang="zh-CN" altLang="en-US" dirty="0"/>
          </a:p>
        </p:txBody>
      </p:sp>
      <p:sp>
        <p:nvSpPr>
          <p:cNvPr id="18" name="文本框 15"/>
          <p:cNvSpPr txBox="1"/>
          <p:nvPr/>
        </p:nvSpPr>
        <p:spPr>
          <a:xfrm>
            <a:off x="5856191" y="32443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0,0</a:t>
            </a:r>
            <a:endParaRPr lang="zh-CN" altLang="en-US" dirty="0"/>
          </a:p>
        </p:txBody>
      </p:sp>
      <p:sp>
        <p:nvSpPr>
          <p:cNvPr id="19" name="文本框 15"/>
          <p:cNvSpPr txBox="1"/>
          <p:nvPr/>
        </p:nvSpPr>
        <p:spPr>
          <a:xfrm>
            <a:off x="1030683" y="19636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0,1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8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34" y="1278007"/>
            <a:ext cx="2649489" cy="2644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92" y="1278007"/>
            <a:ext cx="2678542" cy="26446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23" y="1278007"/>
            <a:ext cx="2630211" cy="26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mdt</dc:creator>
  <cp:lastModifiedBy>mdt</cp:lastModifiedBy>
  <cp:revision>3</cp:revision>
  <dcterms:created xsi:type="dcterms:W3CDTF">2022-10-15T02:12:11Z</dcterms:created>
  <dcterms:modified xsi:type="dcterms:W3CDTF">2022-10-15T07:26:48Z</dcterms:modified>
</cp:coreProperties>
</file>