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3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7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4053-B458-47CE-8778-7664C1C9AE43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58BF-3080-48D5-AC7A-A06B8780B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5861304" y="4105656"/>
            <a:ext cx="3063240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833872" y="1088136"/>
            <a:ext cx="27432" cy="303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474720" y="4123944"/>
            <a:ext cx="2386584" cy="202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 rot="843921">
            <a:off x="5736345" y="2986024"/>
            <a:ext cx="2267712" cy="144373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946330" y="3459052"/>
            <a:ext cx="599583" cy="24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888735" y="3707892"/>
            <a:ext cx="1057595" cy="3977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007906" y="38003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176194" y="33988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397148" y="31088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325622" y="522122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n</a:t>
            </a:r>
            <a:r>
              <a:rPr lang="en-US" altLang="zh-CN" dirty="0" smtClean="0"/>
              <a:t> =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5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4844276" y="2236706"/>
            <a:ext cx="2404872" cy="1682496"/>
          </a:xfrm>
          <a:prstGeom prst="parallelogram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208776" y="2606040"/>
            <a:ext cx="0" cy="66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014216" y="1005840"/>
            <a:ext cx="0" cy="271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14216" y="3721608"/>
            <a:ext cx="440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578608" y="3721608"/>
            <a:ext cx="1435608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14216" y="2606040"/>
            <a:ext cx="2194560" cy="111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08776" y="27551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="1" dirty="0" smtClean="0"/>
              <a:t>n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973560" y="3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046712" y="22367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q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4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96712" y="1851660"/>
            <a:ext cx="1874520" cy="18836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54680" y="1975104"/>
            <a:ext cx="4754880" cy="95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154680" y="2793492"/>
            <a:ext cx="3479292" cy="1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797296" y="2386584"/>
            <a:ext cx="836676" cy="4069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528816" y="2276856"/>
            <a:ext cx="105156" cy="51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85054" y="2741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4648638" y="25148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6683178" y="26599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596128" y="21579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395982" y="19898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42" name="椭圆 41"/>
          <p:cNvSpPr/>
          <p:nvPr/>
        </p:nvSpPr>
        <p:spPr>
          <a:xfrm>
            <a:off x="5696712" y="4501634"/>
            <a:ext cx="1874520" cy="18836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000750" y="4625078"/>
            <a:ext cx="190881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000750" y="5443466"/>
            <a:ext cx="633222" cy="2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633972" y="4819388"/>
            <a:ext cx="801687" cy="6240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571889" y="5226296"/>
            <a:ext cx="62083" cy="2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767336" y="52862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6135985" y="50416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683178" y="53099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7254204" y="4511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419794" y="49406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347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mdt</dc:creator>
  <cp:lastModifiedBy>mdt</cp:lastModifiedBy>
  <cp:revision>6</cp:revision>
  <dcterms:created xsi:type="dcterms:W3CDTF">2022-07-24T02:19:10Z</dcterms:created>
  <dcterms:modified xsi:type="dcterms:W3CDTF">2022-07-24T04:28:36Z</dcterms:modified>
</cp:coreProperties>
</file>