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5D95-4245-4FDB-99DC-BDF907401836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286-9B12-4C32-88EB-63A427530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0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5D95-4245-4FDB-99DC-BDF907401836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286-9B12-4C32-88EB-63A427530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2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5D95-4245-4FDB-99DC-BDF907401836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286-9B12-4C32-88EB-63A427530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7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5D95-4245-4FDB-99DC-BDF907401836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286-9B12-4C32-88EB-63A427530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8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5D95-4245-4FDB-99DC-BDF907401836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286-9B12-4C32-88EB-63A427530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6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5D95-4245-4FDB-99DC-BDF907401836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286-9B12-4C32-88EB-63A427530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6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5D95-4245-4FDB-99DC-BDF907401836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286-9B12-4C32-88EB-63A427530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1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5D95-4245-4FDB-99DC-BDF907401836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286-9B12-4C32-88EB-63A427530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5D95-4245-4FDB-99DC-BDF907401836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286-9B12-4C32-88EB-63A427530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5D95-4245-4FDB-99DC-BDF907401836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286-9B12-4C32-88EB-63A427530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4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5D95-4245-4FDB-99DC-BDF907401836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286-9B12-4C32-88EB-63A427530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3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05D95-4245-4FDB-99DC-BDF907401836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B0286-9B12-4C32-88EB-63A427530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1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221992" y="1655064"/>
            <a:ext cx="1655064" cy="74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应用程序处理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233672" y="1655064"/>
            <a:ext cx="1655064" cy="74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几何处理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257032" y="1655064"/>
            <a:ext cx="1655064" cy="74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像素处理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245352" y="1655064"/>
            <a:ext cx="1655064" cy="74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光栅化</a:t>
            </a:r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3877056" y="2025396"/>
            <a:ext cx="356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5888736" y="2025396"/>
            <a:ext cx="356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6" idx="1"/>
          </p:cNvCxnSpPr>
          <p:nvPr/>
        </p:nvCxnSpPr>
        <p:spPr>
          <a:xfrm>
            <a:off x="7900416" y="2025396"/>
            <a:ext cx="356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mdt</dc:creator>
  <cp:lastModifiedBy>mdt</cp:lastModifiedBy>
  <cp:revision>1</cp:revision>
  <dcterms:created xsi:type="dcterms:W3CDTF">2022-07-31T01:35:06Z</dcterms:created>
  <dcterms:modified xsi:type="dcterms:W3CDTF">2022-07-31T01:39:17Z</dcterms:modified>
</cp:coreProperties>
</file>