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4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0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1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6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6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4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4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1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067B-DF2C-468D-9089-6871AB8040BE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9BCA-7650-4698-B66A-7178DE61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6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5010912" y="1271016"/>
            <a:ext cx="9144" cy="384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606040" y="4151376"/>
            <a:ext cx="6528816" cy="2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020056" y="2578608"/>
            <a:ext cx="2615184" cy="157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648456" y="2066544"/>
            <a:ext cx="1362456" cy="208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70320" y="804672"/>
            <a:ext cx="2453640" cy="157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5212080" y="525780"/>
            <a:ext cx="1149096" cy="185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020056" y="2377440"/>
            <a:ext cx="1341120" cy="177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370320" y="2377440"/>
            <a:ext cx="475488" cy="6812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645152" y="2382012"/>
            <a:ext cx="1664208" cy="11658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流程图: 接点 26"/>
          <p:cNvSpPr/>
          <p:nvPr/>
        </p:nvSpPr>
        <p:spPr>
          <a:xfrm>
            <a:off x="6256019" y="1259586"/>
            <a:ext cx="45719" cy="5029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endCxn id="27" idx="3"/>
          </p:cNvCxnSpPr>
          <p:nvPr/>
        </p:nvCxnSpPr>
        <p:spPr>
          <a:xfrm flipV="1">
            <a:off x="5029200" y="1302513"/>
            <a:ext cx="1233514" cy="283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7" idx="5"/>
          </p:cNvCxnSpPr>
          <p:nvPr/>
        </p:nvCxnSpPr>
        <p:spPr>
          <a:xfrm>
            <a:off x="6295043" y="1302513"/>
            <a:ext cx="1011013" cy="144068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7" idx="4"/>
          </p:cNvCxnSpPr>
          <p:nvPr/>
        </p:nvCxnSpPr>
        <p:spPr>
          <a:xfrm flipH="1">
            <a:off x="4084782" y="1309878"/>
            <a:ext cx="2194097" cy="14081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134856" y="403250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814528" y="112114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597140" y="238937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814816" y="59436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’’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357372" y="17040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038344" y="14830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y’’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157748" y="9464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980641" y="41366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368198" y="22357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O’’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541507" y="38460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621024" y="2816352"/>
            <a:ext cx="27432" cy="101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/>
          <p:cNvSpPr/>
          <p:nvPr/>
        </p:nvSpPr>
        <p:spPr>
          <a:xfrm>
            <a:off x="2631508" y="3252853"/>
            <a:ext cx="45719" cy="42953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54367" y="31532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θ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2423160" y="1792224"/>
            <a:ext cx="3410712" cy="157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23160" y="3362706"/>
            <a:ext cx="3493008" cy="133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833872" y="1805690"/>
            <a:ext cx="82296" cy="289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2423160" y="3323844"/>
            <a:ext cx="3451860" cy="3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129467" y="33961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805611" y="2415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1" idx="1"/>
          </p:cNvCxnSpPr>
          <p:nvPr/>
        </p:nvCxnSpPr>
        <p:spPr>
          <a:xfrm flipV="1">
            <a:off x="2423160" y="2600200"/>
            <a:ext cx="2382451" cy="76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1" idx="1"/>
          </p:cNvCxnSpPr>
          <p:nvPr/>
        </p:nvCxnSpPr>
        <p:spPr>
          <a:xfrm>
            <a:off x="4805611" y="2600200"/>
            <a:ext cx="0" cy="7376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648773" y="32384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557251" y="28552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P’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573741" y="324304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Q’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7047034" y="650015"/>
                <a:ext cx="1479042" cy="534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P’</a:t>
                </a:r>
                <a:r>
                  <a:rPr lang="en-US" altLang="zh-CN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(0.5∗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zh-CN" altLang="en-US" baseline="-25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034" y="650015"/>
                <a:ext cx="1479042" cy="534955"/>
              </a:xfrm>
              <a:prstGeom prst="rect">
                <a:avLst/>
              </a:prstGeom>
              <a:blipFill>
                <a:blip r:embed="rId2"/>
                <a:stretch>
                  <a:fillRect l="-9465" r="-329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7047034" y="1442495"/>
                <a:ext cx="1479042" cy="534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P’</a:t>
                </a:r>
                <a:r>
                  <a:rPr lang="en-US" altLang="zh-CN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(0.5∗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zh-CN" altLang="en-US" baseline="-25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034" y="1442495"/>
                <a:ext cx="1479042" cy="534955"/>
              </a:xfrm>
              <a:prstGeom prst="rect">
                <a:avLst/>
              </a:prstGeom>
              <a:blipFill>
                <a:blip r:embed="rId3"/>
                <a:stretch>
                  <a:fillRect l="-9465" r="-2469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033911" y="601456"/>
                <a:ext cx="113858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911" y="601456"/>
                <a:ext cx="1138581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9030063" y="1442495"/>
                <a:ext cx="1142429" cy="394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smtClean="0"/>
                  <a:t>-1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063" y="1442495"/>
                <a:ext cx="1142429" cy="394723"/>
              </a:xfrm>
              <a:prstGeom prst="rect">
                <a:avLst/>
              </a:prstGeom>
              <a:blipFill>
                <a:blip r:embed="rId5"/>
                <a:stretch>
                  <a:fillRect l="-12234" t="-4688" r="-5851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782916" y="4295104"/>
                <a:ext cx="1020600" cy="426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smtClean="0"/>
                  <a:t>1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16" y="4295104"/>
                <a:ext cx="1020600" cy="426014"/>
              </a:xfrm>
              <a:prstGeom prst="rect">
                <a:avLst/>
              </a:prstGeom>
              <a:blipFill>
                <a:blip r:embed="rId6"/>
                <a:stretch>
                  <a:fillRect l="-14371" t="-4348" r="-6587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14031" y="4509358"/>
                <a:ext cx="105811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31" y="4509358"/>
                <a:ext cx="1058110" cy="575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727324" y="5306070"/>
                <a:ext cx="869911" cy="4329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24" y="5306070"/>
                <a:ext cx="869911" cy="432939"/>
              </a:xfrm>
              <a:prstGeom prst="rect">
                <a:avLst/>
              </a:prstGeom>
              <a:blipFill>
                <a:blip r:embed="rId8"/>
                <a:stretch>
                  <a:fillRect l="-16084" t="-5634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38603" y="5086623"/>
                <a:ext cx="1579791" cy="432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603" y="5086623"/>
                <a:ext cx="1579791" cy="432939"/>
              </a:xfrm>
              <a:prstGeom prst="rect">
                <a:avLst/>
              </a:prstGeom>
              <a:blipFill>
                <a:blip r:embed="rId9"/>
                <a:stretch>
                  <a:fillRect l="-3861" t="-2817" r="-2317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74245" y="341658"/>
                <a:ext cx="3746410" cy="432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0.5∗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𝑎𝑠𝑝𝑒𝑐𝑡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(0.5∗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45" y="341658"/>
                <a:ext cx="3746410" cy="432939"/>
              </a:xfrm>
              <a:prstGeom prst="rect">
                <a:avLst/>
              </a:prstGeom>
              <a:blipFill>
                <a:blip r:embed="rId10"/>
                <a:stretch>
                  <a:fillRect l="-3740" t="-2817" r="-1951" b="-19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961263" y="5014662"/>
                <a:ext cx="3198021" cy="16428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(0.5∗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𝑎𝑠𝑝𝑒𝑐𝑡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(0.5∗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𝑛𝑓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63" y="5014662"/>
                <a:ext cx="3198021" cy="16428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7059169" y="2532909"/>
                <a:ext cx="1719072" cy="566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P’</a:t>
                </a:r>
                <a:r>
                  <a:rPr lang="en-US" altLang="zh-CN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(0.5∗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𝑎𝑠𝑝𝑒𝑐𝑡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zh-CN" altLang="en-US" baseline="-25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69" y="2532909"/>
                <a:ext cx="1719072" cy="566886"/>
              </a:xfrm>
              <a:prstGeom prst="rect">
                <a:avLst/>
              </a:prstGeom>
              <a:blipFill>
                <a:blip r:embed="rId12"/>
                <a:stretch>
                  <a:fillRect l="-8156" b="-7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4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816352" y="3072384"/>
            <a:ext cx="485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61688" y="1188720"/>
            <a:ext cx="2002536" cy="146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4361688" y="1188720"/>
            <a:ext cx="630936" cy="30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992624" y="2651760"/>
            <a:ext cx="1371600" cy="158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992624" y="2066544"/>
            <a:ext cx="585216" cy="216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992624" y="1700784"/>
            <a:ext cx="82296" cy="253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992624" y="2386584"/>
            <a:ext cx="1005840" cy="18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176957" y="81938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(x1,z1)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46887" y="238658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(x2,z2)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971348" y="273584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(p1,-e)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976734" y="302109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(p2,-e)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 flipV="1">
            <a:off x="4998017" y="3072385"/>
            <a:ext cx="6944" cy="11612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71632" y="33431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4923276" y="3072384"/>
            <a:ext cx="0" cy="133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923276" y="3205758"/>
            <a:ext cx="83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997196" y="4233672"/>
            <a:ext cx="13727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01620" y="4233672"/>
            <a:ext cx="0" cy="1115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473952" y="423367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033772" y="5349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652838" y="283464"/>
                <a:ext cx="1000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ax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+bz = c</a:t>
                </a:r>
                <a:endParaRPr lang="zh-CN" altLang="en-US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8" y="283464"/>
                <a:ext cx="1000274" cy="276999"/>
              </a:xfrm>
              <a:prstGeom prst="rect">
                <a:avLst/>
              </a:prstGeom>
              <a:blipFill>
                <a:blip r:embed="rId2"/>
                <a:stretch>
                  <a:fillRect l="-6098" t="-31111" r="-14024" b="-4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561398" y="1215812"/>
                <a:ext cx="786947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98" y="1215812"/>
                <a:ext cx="786947" cy="474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629028" y="2308860"/>
                <a:ext cx="1646220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8" y="2308860"/>
                <a:ext cx="1646220" cy="474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561398" y="3314101"/>
                <a:ext cx="133036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98" y="3314101"/>
                <a:ext cx="1330364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271992" y="4208133"/>
                <a:ext cx="2159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𝑡𝑝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92" y="4208133"/>
                <a:ext cx="2159309" cy="276999"/>
              </a:xfrm>
              <a:prstGeom prst="rect">
                <a:avLst/>
              </a:prstGeom>
              <a:blipFill>
                <a:blip r:embed="rId6"/>
                <a:stretch>
                  <a:fillRect l="-1977" t="-2174" r="-339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271992" y="5327356"/>
                <a:ext cx="336265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92" y="5327356"/>
                <a:ext cx="3362652" cy="525978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8865108" y="727055"/>
                <a:ext cx="1070806" cy="406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08" y="727055"/>
                <a:ext cx="1070806" cy="406009"/>
              </a:xfrm>
              <a:prstGeom prst="rect">
                <a:avLst/>
              </a:prstGeom>
              <a:blipFill>
                <a:blip r:embed="rId8"/>
                <a:stretch>
                  <a:fillRect l="-5682" t="-1493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8737092" y="2095869"/>
                <a:ext cx="2097626" cy="74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092" y="2095869"/>
                <a:ext cx="2097626" cy="742126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/>
              <p:cNvSpPr/>
              <p:nvPr/>
            </p:nvSpPr>
            <p:spPr>
              <a:xfrm>
                <a:off x="8554278" y="3709472"/>
                <a:ext cx="2678234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278" y="3709472"/>
                <a:ext cx="2678234" cy="6164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3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826764" y="1819656"/>
                <a:ext cx="3376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∗0.5∗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𝑆𝑐𝑟𝑒𝑒𝑛𝑊𝑖𝑑𝑡h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764" y="1819656"/>
                <a:ext cx="3376245" cy="276999"/>
              </a:xfrm>
              <a:prstGeom prst="rect">
                <a:avLst/>
              </a:prstGeom>
              <a:blipFill>
                <a:blip r:embed="rId2"/>
                <a:stretch>
                  <a:fillRect l="-361" r="-1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826764" y="2401824"/>
                <a:ext cx="345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∗0.5∗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𝑆𝑐𝑟𝑒𝑒𝑛𝐻𝑒𝑖𝑔h𝑡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764" y="2401824"/>
                <a:ext cx="3456908" cy="276999"/>
              </a:xfrm>
              <a:prstGeom prst="rect">
                <a:avLst/>
              </a:prstGeom>
              <a:blipFill>
                <a:blip r:embed="rId3"/>
                <a:stretch>
                  <a:fillRect l="-1058" t="-2222" r="-176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6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545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mdt</dc:creator>
  <cp:lastModifiedBy>mdt</cp:lastModifiedBy>
  <cp:revision>23</cp:revision>
  <dcterms:created xsi:type="dcterms:W3CDTF">2022-08-26T13:42:49Z</dcterms:created>
  <dcterms:modified xsi:type="dcterms:W3CDTF">2022-08-27T07:11:16Z</dcterms:modified>
</cp:coreProperties>
</file>