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707904" y="2996952"/>
            <a:ext cx="1440160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CSoftEngine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527884" y="1671676"/>
            <a:ext cx="1800200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CSceneManager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0"/>
            <a:endCxn id="5" idx="2"/>
          </p:cNvCxnSpPr>
          <p:nvPr/>
        </p:nvCxnSpPr>
        <p:spPr>
          <a:xfrm flipV="1">
            <a:off x="4427984" y="2247740"/>
            <a:ext cx="0" cy="74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1043608" y="1671676"/>
            <a:ext cx="158417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CRenderer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6012160" y="1671676"/>
            <a:ext cx="2088232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CResourceManager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0"/>
            <a:endCxn id="8" idx="2"/>
          </p:cNvCxnSpPr>
          <p:nvPr/>
        </p:nvCxnSpPr>
        <p:spPr>
          <a:xfrm rot="16200000" flipV="1">
            <a:off x="2757234" y="1326202"/>
            <a:ext cx="749212" cy="25922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0"/>
            <a:endCxn id="9" idx="2"/>
          </p:cNvCxnSpPr>
          <p:nvPr/>
        </p:nvCxnSpPr>
        <p:spPr>
          <a:xfrm rot="5400000" flipH="1" flipV="1">
            <a:off x="5367524" y="1308200"/>
            <a:ext cx="749212" cy="2628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07904" y="4509120"/>
            <a:ext cx="14041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0"/>
            <a:endCxn id="4" idx="2"/>
          </p:cNvCxnSpPr>
          <p:nvPr/>
        </p:nvCxnSpPr>
        <p:spPr>
          <a:xfrm flipV="1">
            <a:off x="4409982" y="3645024"/>
            <a:ext cx="1800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2120" y="4418528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CSoftEngine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CSceneManager</a:t>
            </a:r>
            <a:r>
              <a:rPr lang="zh-CN" altLang="en-US" dirty="0" smtClean="0"/>
              <a:t>创建场景布局，通过</a:t>
            </a:r>
            <a:r>
              <a:rPr lang="en-US" altLang="zh-CN" dirty="0" err="1" smtClean="0"/>
              <a:t>CResourceManager</a:t>
            </a:r>
            <a:r>
              <a:rPr lang="zh-CN" altLang="en-US" dirty="0" smtClean="0"/>
              <a:t>载入资源交给</a:t>
            </a:r>
            <a:r>
              <a:rPr lang="en-US" altLang="zh-CN" dirty="0" err="1" smtClean="0"/>
              <a:t>CSceneManager</a:t>
            </a:r>
            <a:r>
              <a:rPr lang="zh-CN" altLang="en-US" dirty="0" smtClean="0"/>
              <a:t>处理后，由</a:t>
            </a:r>
            <a:r>
              <a:rPr lang="en-US" altLang="zh-CN" dirty="0" err="1" smtClean="0"/>
              <a:t>CSoftEngine</a:t>
            </a:r>
            <a:r>
              <a:rPr lang="zh-CN" altLang="en-US" dirty="0" smtClean="0"/>
              <a:t>交给</a:t>
            </a:r>
            <a:r>
              <a:rPr lang="en-US" altLang="zh-CN" dirty="0" err="1" smtClean="0"/>
              <a:t>CRenderer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060" y="1012086"/>
            <a:ext cx="2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IResource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6630" y="1012086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IMesh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IImage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14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</cp:revision>
  <dcterms:created xsi:type="dcterms:W3CDTF">2017-06-06T11:37:07Z</dcterms:created>
  <dcterms:modified xsi:type="dcterms:W3CDTF">2017-06-08T09:32:01Z</dcterms:modified>
</cp:coreProperties>
</file>