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presentationml.slide+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885fe547-f937-41fc-aedb-a9959c74af98.png" Type="http://schemas.openxmlformats.org/officeDocument/2006/relationships/image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7ab5ed06-a3bc-4281-9cb5-e9ad8bbf6125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PrezPal
Dynamic Slideshows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George Lyu &amp; Ivana Hsyung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 xmlns:p="http://schemas.openxmlformats.org/presentationml/2006/main">
        <p:nvPicPr>
          <p:cNvPr id="3" name="885fe547-f937-41fc-aedb-a9959c74af98"/>
          <p:cNvPicPr>
            <a:picLocks xmlns:a="http://schemas.openxmlformats.org/drawingml/2006/main" noChangeAspect="1" noGrp="1"/>
          </p:cNvPicPr>
          <p:nvPr/>
        </p:nvPicPr>
        <p:blipFill>
          <a:blip xmlns:a="http://schemas.openxmlformats.org/drawingml/2006/main"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12161520" cy="6858000"/>
          </a:xfrm>
          <a:prstGeom xmlns:a="http://schemas.openxmlformats.org/drawingml/2006/main" prst="rect"/>
        </p:spPr>
      </p:pic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PrezPal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Slides are dynamically generated in real-time 
Flexibility to introduce new content and address audience questions 
Saves time and effort in slide preparation 
Ability to create slides on-demand via voice commands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7ab5ed06-a3bc-4281-9cb5-e9ad8bbf6125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520" cy="685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