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BCF97-D3BE-121B-4161-F35F609CA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154BFB-0169-0D95-15AB-0EDF3EEB0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6E6EA-2923-7865-C101-0FBDFCC8C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94BC-854A-4D78-BF8F-88D6CAE5C022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19785-6AC1-3D9A-AE71-CF37D84E6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0753B-16AA-DE9B-DF2E-B202CCC3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30C8-C108-4B60-A9B8-A8F841F5D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14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87E7-652A-6B9B-2AA7-0DEA481F4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6984BA-D0B7-1D98-EAAF-3DF2DF856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04D8C-83D0-0A48-9300-C2A4E0C44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94BC-854A-4D78-BF8F-88D6CAE5C022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27410-D8BE-195C-BA4F-D84563312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C45D7-34DE-7488-CE28-35B456734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30C8-C108-4B60-A9B8-A8F841F5D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46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289307-2374-38DD-697F-2347DC0C6C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41A82E-E3B7-375A-1F4D-E987761F1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075C8-1ADC-8E21-9A36-7D9DD91A0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94BC-854A-4D78-BF8F-88D6CAE5C022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5E30D-8139-B182-C751-A90957A1A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A37D8-D2DF-C68F-619E-87DCC4BBD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30C8-C108-4B60-A9B8-A8F841F5D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37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6DC51-E2B7-210D-FEDC-18584563D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8EEF5-F7F1-ACC6-AC72-342E8F368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4FF52-E3EC-D949-D081-75BA67A53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94BC-854A-4D78-BF8F-88D6CAE5C022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8E55C-145C-24D9-08C3-9AE326E2C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5B8C2-0126-E618-33F0-BC0BFAF98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30C8-C108-4B60-A9B8-A8F841F5D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47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B323C-05AF-243F-A520-295B52686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F05E0-141E-C1F5-43DF-D9FF66102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B6CC7-CA0F-F266-5DFC-6B5CBB38B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94BC-854A-4D78-BF8F-88D6CAE5C022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64705-A0B9-8BE5-12B5-546AD9CEB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B2871-0C33-572A-B146-69CC3E142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30C8-C108-4B60-A9B8-A8F841F5D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11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F9841-57D0-555D-4CC8-586ED5959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03AE7-6EC7-5D26-F819-900C243CA1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B81645-50E1-1A3D-7852-5BADC107F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86053-2BE2-2DF2-7A78-C1D80E2ED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94BC-854A-4D78-BF8F-88D6CAE5C022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C8A5F-469C-DB21-BB33-2A4AA0A0E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DCD28-F6C7-EFD3-FEC4-1C5E2B56B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30C8-C108-4B60-A9B8-A8F841F5D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39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E373B-DA7C-04E5-DF91-215E175D8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FA1E0-D22E-25C7-E6A7-32D575910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A13CF7-C84E-1D75-0AB7-ED594C5ED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E0039C-F7B5-4510-4F7E-A14873EB67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874109-B6F2-8D4A-AA1C-1C8370AE94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0F4427-AF0D-741C-F53C-EC5DA7DED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94BC-854A-4D78-BF8F-88D6CAE5C022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4ACA79-80C3-FD51-1079-1E3BB5086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15D619-5D8E-671E-57CB-E277F895E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30C8-C108-4B60-A9B8-A8F841F5D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88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2FCC0-F45D-692B-204B-1B2744C02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00EB55-9E2E-0099-A253-DD7C06B79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94BC-854A-4D78-BF8F-88D6CAE5C022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DF6421-9CC4-E2CE-FF40-47AB9A21D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098E01-3D10-22D7-9645-A049ADEFF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30C8-C108-4B60-A9B8-A8F841F5D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64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40D8BE-1F90-46E1-EE3C-B23F9EFC0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94BC-854A-4D78-BF8F-88D6CAE5C022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C15AAB-63D9-1B05-4DA9-4597909B7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40A01-63DD-3814-8DC3-0FA7BB9D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30C8-C108-4B60-A9B8-A8F841F5D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8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91558-6B26-B95C-2954-B35B85B68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6AFBF-4C63-E90C-1C09-3E3AD5275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A2DCC-EEA8-CC2D-3E75-529907214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A654D-B929-06B8-1BD6-6C28E4F95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94BC-854A-4D78-BF8F-88D6CAE5C022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CF12F-438A-AD7C-8810-E83090189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64ECF-E884-0D7F-4F4C-C877E24EB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30C8-C108-4B60-A9B8-A8F841F5D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981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2AB38-2675-C45A-1B20-6869E167E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86D795-513C-FB0C-E8B8-21ACAF448A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8AA34-1780-E27D-8B1D-7326ACCAA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79381-5A39-DE3B-4EC8-106E25791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94BC-854A-4D78-BF8F-88D6CAE5C022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246FB-C615-AC32-23F3-0CBF8C59F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2FCBE-636A-97BB-B24C-55B03E55A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030C8-C108-4B60-A9B8-A8F841F5D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25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AD2902-7245-8847-02C0-25DE9B122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83B34-D6F5-EF45-47C8-68DA73D8F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B5B21-F8D0-4876-C34D-FD9634F932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094BC-854A-4D78-BF8F-88D6CAE5C022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33796-AC4D-BAEB-B7C7-0B545C061B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18CDD-78E3-F89C-8DD8-BE86E9EEF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030C8-C108-4B60-A9B8-A8F841F5D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8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46443-4B05-0D1B-FF81-DD32ADAC43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Generating Slide . . 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A82F7-F0B7-7388-FD13-EB4CC08036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Powered by PrezPal</a:t>
            </a:r>
          </a:p>
        </p:txBody>
      </p:sp>
    </p:spTree>
    <p:extLst>
      <p:ext uri="{BB962C8B-B14F-4D97-AF65-F5344CB8AC3E}">
        <p14:creationId xmlns:p14="http://schemas.microsoft.com/office/powerpoint/2010/main" val="359458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Generating Slide . . 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Generating Slide . . .</dc:title>
  <dc:creator>George Lyu</dc:creator>
  <cp:lastModifiedBy>George Lyu</cp:lastModifiedBy>
  <cp:revision>1</cp:revision>
  <dcterms:created xsi:type="dcterms:W3CDTF">2023-09-23T14:16:27Z</dcterms:created>
  <dcterms:modified xsi:type="dcterms:W3CDTF">2023-09-23T19:34:47Z</dcterms:modified>
</cp:coreProperties>
</file>