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presentationml.slide+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f362c3e2-d379-4631-b648-307fc62977db.png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4471507-213e-4956-a4c1-30a89fe63805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PrezPal
Dynamic Slideshows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George Lyu &amp; Ivana Hsyung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 xmlns:p="http://schemas.openxmlformats.org/presentationml/2006/main">
        <p:nvPicPr>
          <p:cNvPr id="3" name="f362c3e2-d379-4631-b648-307fc62977db"/>
          <p:cNvPicPr>
            <a:picLocks xmlns:a="http://schemas.openxmlformats.org/drawingml/2006/main" noChangeAspect="1" noGrp="1"/>
          </p:cNvPicPr>
          <p:nvPr/>
        </p:nvPicPr>
        <p:blipFill>
          <a:blip xmlns:a="http://schemas.openxmlformats.org/drawingml/2006/main"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12161520" cy="6858000"/>
          </a:xfrm>
          <a:prstGeom xmlns:a="http://schemas.openxmlformats.org/drawingml/2006/main" prst="rect"/>
        </p:spPr>
      </p:pic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PrezPal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Ease and Convenience: No more manually creating slides 
Dynamic Presentations: Adapt and address audience queries on the fly 
Efficiency: Save time on slide preparation 
Engagement: Capture audience attention with real-time content generation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b4471507-213e-4956-a4c1-30a89fe6380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520" cy="685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