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schools.com/css/" TargetMode="External"/><Relationship Id="rId3" Type="http://schemas.openxmlformats.org/officeDocument/2006/relationships/hyperlink" Target="https://www.cssportal.com/css-resources.php" TargetMode="External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-7-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81870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CSS BASIC FOR BEGINNERS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581525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the world of CSS! Now , we will cover the fundamentals of CSS, including syntax, selectors, properties, and layout techniques.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5718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CSS Introduction and Syntax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6912" y="319444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is CSS?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798451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CSS stands for Cascading Style Sheets and is used to style the appearance of web pages.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0128" y="319444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CSS Syntax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79845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the basic structure of CSS rules, selectors, and declaration blocks.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61582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91672" y="5657493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692140"/>
            <a:ext cx="3512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Inheritance and Cascading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261497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styles are inherited and how the cascade determines the final style of an element.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70315"/>
            <a:ext cx="5844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Box Model and Layout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709029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502360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Box Model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592961"/>
            <a:ext cx="329588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 the box model and how it affects the layout of elements on a web page.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709029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Flexbox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use flexbox to create responsive and flexible layouts.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709029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502372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Grid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593080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the power of CSS grid for creating complex layouts with ease.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36219"/>
            <a:ext cx="5844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Styling Text and Fonts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Font Properties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the different font properties like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family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size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weight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style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and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decoration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Text Styling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how to style text with properties such as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color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alignment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spacing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, and </a:t>
            </a:r>
            <a:pPr indent="0" marL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text effects</a:t>
            </a:r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Web Fonts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to use web fonts to enhance your website's typography.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25718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Working with Colors and Backgrounds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93312" y="3194447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32290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Color Properties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798451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about different ways to specify colors in CSS, including named colors, RGB, and hexadecimal values.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31527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316528" y="3194447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3229094"/>
            <a:ext cx="26441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Background Images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798451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how to add background images to elements and control their positioning and repetition.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9712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478072" y="601289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60475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Gradient Effects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6616898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Discover how to create stunning gradient effects using CSS.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973467"/>
            <a:ext cx="7025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41746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11705" y="4216360"/>
            <a:ext cx="1524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4251008"/>
            <a:ext cx="2392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Review and Recap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820364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Recap the key concepts covered in this presentation.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41746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77270" y="4216360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4251008"/>
            <a:ext cx="22860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Further Learning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820364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 additional resources and tutorials to further enhance your CSS skills.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41746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13811">
            <a:solidFill>
              <a:srgbClr val="303B6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80934" y="421636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4251008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Apply Your Knowledge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5167551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Start practicing and implementing CSS to create stunning and responsive web pages.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59712"/>
            <a:ext cx="50673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Resources For CSS 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59842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CSS: Cascading Style Sheets | MDN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4203740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Tutorial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809053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u="sng" dirty="0">
                <a:solidFill>
                  <a:srgbClr val="8C98CA"/>
                </a:solidFill>
                <a:latin typeface="Epilogue" pitchFamily="34" charset="0"/>
                <a:ea typeface="Epilogue" pitchFamily="34" charset="-122"/>
                <a:cs typeface="Epilogue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Resources - CSS Portal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037993" y="5414367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Image 0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2023-09-21T07:42:41Z</dcterms:created>
  <dcterms:modified xsi:type="dcterms:W3CDTF">2023-09-21T07:42:41Z</dcterms:modified>
</cp:coreProperties>
</file>