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973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09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94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50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471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45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9/15/2021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17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9/15/2021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27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9/15/2021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255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37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6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445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1094705"/>
            <a:ext cx="2444410" cy="1362971"/>
          </a:xfrm>
        </p:spPr>
        <p:txBody>
          <a:bodyPr/>
          <a:lstStyle/>
          <a:p>
            <a:r>
              <a:rPr lang="en-US" dirty="0" smtClean="0"/>
              <a:t>GRIT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Iyanu</a:t>
            </a:r>
            <a:r>
              <a:rPr lang="en-US" dirty="0" smtClean="0"/>
              <a:t> </a:t>
            </a:r>
            <a:r>
              <a:rPr lang="en-US" dirty="0" err="1" smtClean="0"/>
              <a:t>arowosola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030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Grit ?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Acronym GRIT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297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546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272</TotalTime>
  <Words>10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GRIT</vt:lpstr>
      <vt:lpstr>Focus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GRIT</dc:title>
  <dc:creator>Windows User</dc:creator>
  <cp:lastModifiedBy>Microsoft account</cp:lastModifiedBy>
  <cp:revision>4</cp:revision>
  <dcterms:created xsi:type="dcterms:W3CDTF">2021-09-15T20:17:44Z</dcterms:created>
  <dcterms:modified xsi:type="dcterms:W3CDTF">2021-09-16T00:50:22Z</dcterms:modified>
</cp:coreProperties>
</file>