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C56BA-8999-4660-9D12-8B5F81CAA884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B74F1-A5D9-40DD-A4A7-3AAF1CE587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70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739E8-7E0D-4D35-9930-C79EC5E4E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E0EA9C-A0FD-4428-9E09-D8F59EB8F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F6A897-395E-42D6-80F2-57C394FA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5BFF-E58E-4B7A-A4E9-37770585473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5F75D-4B16-4D2C-B11B-AED1002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2B464D-DC6B-4609-813D-3272C619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E31B-FFE7-4CBC-A151-4957478B0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24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AE171-98A5-4D70-A35A-CC08CFAC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1D66DF-5701-44C3-87E3-257927E02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0A499-CE65-45A3-BB86-5147886B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5BFF-E58E-4B7A-A4E9-37770585473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100A2D-DD31-4F64-B071-EA6616BC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67F48-80C8-4839-98AC-83BC2C3E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E31B-FFE7-4CBC-A151-4957478B0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36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B1F1B6-BE46-4F1A-A277-B6514A9F7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91B7BD-10AB-4062-A4DF-90DCF5C4C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89D8CB-64FE-4717-9231-B4D0687D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5BFF-E58E-4B7A-A4E9-37770585473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0FE320-ABE0-4B1A-AFCE-B12B06F7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C0E362-DAB7-44FC-A554-9852B9F2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E31B-FFE7-4CBC-A151-4957478B0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21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E1BC3-D78A-4294-80E2-C52D2B7A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4F9276-D6C9-49A2-8409-007A594C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6C2E8B-6232-4686-A66E-BCCBEEE1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5BFF-E58E-4B7A-A4E9-37770585473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C5E122-D9B9-482C-8E9E-306FDC78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3A460-E168-4AD1-B271-6E650FFB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E31B-FFE7-4CBC-A151-4957478B0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7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9B82B-541E-4F3D-929A-20CDF306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8876DB-A395-4B73-8F66-F59A7AC4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60EBE-E7F8-4080-A508-077A08C0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5BFF-E58E-4B7A-A4E9-37770585473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C929D-314B-4FB7-B932-B632BB24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A16A4-CF55-4D8E-B28B-64165423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E31B-FFE7-4CBC-A151-4957478B0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78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28DA1-313B-4A69-800C-4289A5BA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189D39-5CE9-408E-84A9-A8DCC3D31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3C0560-B626-4DF7-8FFE-2CCC24291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F9BCC5-9518-49DC-BB97-B4652BE3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5BFF-E58E-4B7A-A4E9-37770585473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DA94B8-9862-45B1-8FE2-D91B74F0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DCDC41-AB31-4F79-9C28-EEA3613C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E31B-FFE7-4CBC-A151-4957478B0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1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90250-A407-4CAB-98E4-75C00375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DC520E-4669-4501-9333-DFA0C2BB5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68E865-7BC0-48EC-A9AC-ED064292E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331FCF-3C56-4934-8FF2-D96E8082D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59DBBE-D9BA-418D-8765-D35702070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AA7156-4B07-4CCE-89EE-91EEDD5F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5BFF-E58E-4B7A-A4E9-37770585473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F8403D-D071-4EAF-82B9-2E8B8DFC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EF1A0D-EE99-4614-9E5E-2C808ABD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E31B-FFE7-4CBC-A151-4957478B0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27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7AA53-2118-42F3-8391-C052B90F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72A066-279C-4043-AF31-B7010CA5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5BFF-E58E-4B7A-A4E9-37770585473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2A0211-A0E6-4A10-B56E-6F075295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A0EFC1-D7CF-494D-B4F1-2468F051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E31B-FFE7-4CBC-A151-4957478B0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50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D1FC60-531C-47CF-95F6-EDB76C8E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5BFF-E58E-4B7A-A4E9-37770585473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E38A89-9B41-4C21-AF51-3BB9B126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1AF7C0-7D56-4D41-AD95-D043EB30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E31B-FFE7-4CBC-A151-4957478B0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00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FA1EE-2CE2-44B7-BE9E-83484169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28287-ED02-40E7-93FA-B50D95EB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E14C1E-EBB9-41C9-A2C3-D02EF4DEB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24D9CE-0400-466A-89F5-B43AA083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5BFF-E58E-4B7A-A4E9-37770585473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59330-4038-497B-BAC2-1AD7319F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982B27-E5D9-4F80-9AA5-1DA88435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E31B-FFE7-4CBC-A151-4957478B0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64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A8BEC-3517-4742-BF0F-D7B25118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8DCF29-CB43-42DA-BAD0-DFA105A4B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27B111-07D3-455D-AF10-EE5F7AF59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A407DD-F021-4426-B252-D8D01A6B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5BFF-E58E-4B7A-A4E9-37770585473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AB80E-73FC-4D08-8C3A-158BFDEE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8F476A-884C-4E02-B05A-572889B2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E31B-FFE7-4CBC-A151-4957478B0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95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8F3C4E-BC18-467E-B7E8-C8AD5E25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BF7C33-20D1-40A8-8023-232F5DD22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79708D-C698-4274-8110-6BE1006D2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5BFF-E58E-4B7A-A4E9-37770585473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C3B80-BF03-4365-A52D-974362ED0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24998-2530-4F2A-A55E-B5A7B6B36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E31B-FFE7-4CBC-A151-4957478B0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55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B84727B-45E5-485D-84B2-4B1343105384}"/>
              </a:ext>
            </a:extLst>
          </p:cNvPr>
          <p:cNvSpPr/>
          <p:nvPr/>
        </p:nvSpPr>
        <p:spPr>
          <a:xfrm>
            <a:off x="8179261" y="1589253"/>
            <a:ext cx="864067" cy="247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9D69A48-8CDF-4FD6-B9E1-7BAE3B8E9680}"/>
              </a:ext>
            </a:extLst>
          </p:cNvPr>
          <p:cNvSpPr/>
          <p:nvPr/>
        </p:nvSpPr>
        <p:spPr>
          <a:xfrm>
            <a:off x="1744908" y="1291688"/>
            <a:ext cx="2281806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2936E50-85AF-4B5F-9137-36C490309A82}"/>
              </a:ext>
            </a:extLst>
          </p:cNvPr>
          <p:cNvSpPr txBox="1"/>
          <p:nvPr/>
        </p:nvSpPr>
        <p:spPr>
          <a:xfrm>
            <a:off x="2608974" y="1560027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44DCFAD-66CF-4D20-A874-BE2DA74496C0}"/>
              </a:ext>
            </a:extLst>
          </p:cNvPr>
          <p:cNvSpPr/>
          <p:nvPr/>
        </p:nvSpPr>
        <p:spPr>
          <a:xfrm>
            <a:off x="4026712" y="1291687"/>
            <a:ext cx="5914239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D60A323-0C4B-47F9-9977-5D1E6E4CC4D5}"/>
              </a:ext>
            </a:extLst>
          </p:cNvPr>
          <p:cNvSpPr txBox="1"/>
          <p:nvPr/>
        </p:nvSpPr>
        <p:spPr>
          <a:xfrm>
            <a:off x="4085435" y="1358583"/>
            <a:ext cx="89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Titel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4F7FBDE-D64B-4CFD-9C41-D39C209A8BC3}"/>
              </a:ext>
            </a:extLst>
          </p:cNvPr>
          <p:cNvSpPr txBox="1"/>
          <p:nvPr/>
        </p:nvSpPr>
        <p:spPr>
          <a:xfrm>
            <a:off x="4085435" y="1597805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Plattformen (Windows, Mac, Linux mit Symbol)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E73570E-602E-44A7-B51F-1992AF667C44}"/>
              </a:ext>
            </a:extLst>
          </p:cNvPr>
          <p:cNvSpPr txBox="1"/>
          <p:nvPr/>
        </p:nvSpPr>
        <p:spPr>
          <a:xfrm>
            <a:off x="4085435" y="1837026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Genres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50D31BF-CE9B-4826-A0C3-A742934A0DBF}"/>
              </a:ext>
            </a:extLst>
          </p:cNvPr>
          <p:cNvSpPr txBox="1"/>
          <p:nvPr/>
        </p:nvSpPr>
        <p:spPr>
          <a:xfrm>
            <a:off x="8179261" y="1563654"/>
            <a:ext cx="92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Discounted</a:t>
            </a:r>
            <a:endParaRPr lang="de-DE" sz="12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E64E318-2FA7-4421-8BD4-D9776653725C}"/>
              </a:ext>
            </a:extLst>
          </p:cNvPr>
          <p:cNvSpPr txBox="1"/>
          <p:nvPr/>
        </p:nvSpPr>
        <p:spPr>
          <a:xfrm>
            <a:off x="9043328" y="1375361"/>
            <a:ext cx="95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Grundpreis:</a:t>
            </a:r>
          </a:p>
          <a:p>
            <a:r>
              <a:rPr lang="de-DE" sz="1200" dirty="0"/>
              <a:t>??€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04EEDF5-260A-4F0F-BF44-01A711B9C21C}"/>
              </a:ext>
            </a:extLst>
          </p:cNvPr>
          <p:cNvSpPr/>
          <p:nvPr/>
        </p:nvSpPr>
        <p:spPr>
          <a:xfrm>
            <a:off x="9109042" y="1874804"/>
            <a:ext cx="731242" cy="237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8B0F08-6214-4446-9AA9-43E7AF447366}"/>
              </a:ext>
            </a:extLst>
          </p:cNvPr>
          <p:cNvSpPr/>
          <p:nvPr/>
        </p:nvSpPr>
        <p:spPr>
          <a:xfrm>
            <a:off x="8179259" y="2625620"/>
            <a:ext cx="864067" cy="247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64CA519-BC52-40F8-B369-EDCE3658D1D8}"/>
              </a:ext>
            </a:extLst>
          </p:cNvPr>
          <p:cNvSpPr/>
          <p:nvPr/>
        </p:nvSpPr>
        <p:spPr>
          <a:xfrm>
            <a:off x="1744906" y="2328055"/>
            <a:ext cx="2281806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DF599ED-A5FF-4D83-BA14-D8F9D253767E}"/>
              </a:ext>
            </a:extLst>
          </p:cNvPr>
          <p:cNvSpPr txBox="1"/>
          <p:nvPr/>
        </p:nvSpPr>
        <p:spPr>
          <a:xfrm>
            <a:off x="2608972" y="2596394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E0EC70-B6F5-424A-94FB-08E0FA51C84B}"/>
              </a:ext>
            </a:extLst>
          </p:cNvPr>
          <p:cNvSpPr/>
          <p:nvPr/>
        </p:nvSpPr>
        <p:spPr>
          <a:xfrm>
            <a:off x="4026710" y="2328054"/>
            <a:ext cx="5914239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011566E-8643-487A-9E77-754928F7B0F8}"/>
              </a:ext>
            </a:extLst>
          </p:cNvPr>
          <p:cNvSpPr txBox="1"/>
          <p:nvPr/>
        </p:nvSpPr>
        <p:spPr>
          <a:xfrm>
            <a:off x="4085433" y="2394950"/>
            <a:ext cx="89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Titel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96CAE96-7B66-48D1-8FEB-05DB5D978DD7}"/>
              </a:ext>
            </a:extLst>
          </p:cNvPr>
          <p:cNvSpPr txBox="1"/>
          <p:nvPr/>
        </p:nvSpPr>
        <p:spPr>
          <a:xfrm>
            <a:off x="4085433" y="2634172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Plattformen (Windows, Mac, Linux mit Symbol)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9899C1B-13ED-4136-AC46-4DB3AAC2A9A6}"/>
              </a:ext>
            </a:extLst>
          </p:cNvPr>
          <p:cNvSpPr txBox="1"/>
          <p:nvPr/>
        </p:nvSpPr>
        <p:spPr>
          <a:xfrm>
            <a:off x="4085433" y="2873393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Genres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058D047-7BF1-4751-96D3-9FD2946CB3D6}"/>
              </a:ext>
            </a:extLst>
          </p:cNvPr>
          <p:cNvSpPr txBox="1"/>
          <p:nvPr/>
        </p:nvSpPr>
        <p:spPr>
          <a:xfrm>
            <a:off x="8179259" y="2600021"/>
            <a:ext cx="92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Discounted</a:t>
            </a:r>
            <a:endParaRPr lang="de-DE" sz="12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E430EA3-210D-4ED2-B9F5-AF403F3E38CA}"/>
              </a:ext>
            </a:extLst>
          </p:cNvPr>
          <p:cNvSpPr txBox="1"/>
          <p:nvPr/>
        </p:nvSpPr>
        <p:spPr>
          <a:xfrm>
            <a:off x="9043326" y="2411728"/>
            <a:ext cx="95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Grundpreis:</a:t>
            </a:r>
          </a:p>
          <a:p>
            <a:r>
              <a:rPr lang="de-DE" sz="1200" dirty="0"/>
              <a:t>??€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1096ABC-762A-4778-9B7A-9C2BCF16CDD9}"/>
              </a:ext>
            </a:extLst>
          </p:cNvPr>
          <p:cNvSpPr/>
          <p:nvPr/>
        </p:nvSpPr>
        <p:spPr>
          <a:xfrm>
            <a:off x="9109040" y="2946405"/>
            <a:ext cx="789958" cy="2378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[</a:t>
            </a:r>
            <a:r>
              <a:rPr lang="de-DE" sz="1200" dirty="0">
                <a:solidFill>
                  <a:schemeClr val="tx1"/>
                </a:solidFill>
              </a:rPr>
              <a:t>Papierkorb]</a:t>
            </a:r>
          </a:p>
        </p:txBody>
      </p:sp>
      <p:pic>
        <p:nvPicPr>
          <p:cNvPr id="60" name="Grafik 59" descr="Einkaufskorb mit einfarbiger Füllung">
            <a:extLst>
              <a:ext uri="{FF2B5EF4-FFF2-40B4-BE49-F238E27FC236}">
                <a16:creationId xmlns:a16="http://schemas.microsoft.com/office/drawing/2014/main" id="{0C8056A1-2DB1-4CE8-AB83-F02307778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371" y="1837266"/>
            <a:ext cx="326794" cy="326794"/>
          </a:xfrm>
          <a:prstGeom prst="rect">
            <a:avLst/>
          </a:prstGeom>
        </p:spPr>
      </p:pic>
      <p:sp>
        <p:nvSpPr>
          <p:cNvPr id="62" name="Rechteck 61">
            <a:extLst>
              <a:ext uri="{FF2B5EF4-FFF2-40B4-BE49-F238E27FC236}">
                <a16:creationId xmlns:a16="http://schemas.microsoft.com/office/drawing/2014/main" id="{0B3F7EAE-DC1B-4B93-A65B-E2A5EC1A11DB}"/>
              </a:ext>
            </a:extLst>
          </p:cNvPr>
          <p:cNvSpPr/>
          <p:nvPr/>
        </p:nvSpPr>
        <p:spPr>
          <a:xfrm>
            <a:off x="8179263" y="3620199"/>
            <a:ext cx="864067" cy="247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359DA33-7414-4FB6-B614-BEDB19F5EA96}"/>
              </a:ext>
            </a:extLst>
          </p:cNvPr>
          <p:cNvSpPr/>
          <p:nvPr/>
        </p:nvSpPr>
        <p:spPr>
          <a:xfrm>
            <a:off x="1744910" y="3322634"/>
            <a:ext cx="2281806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69E41F1-7BA6-459E-87B7-15B1E2C76F5A}"/>
              </a:ext>
            </a:extLst>
          </p:cNvPr>
          <p:cNvSpPr txBox="1"/>
          <p:nvPr/>
        </p:nvSpPr>
        <p:spPr>
          <a:xfrm>
            <a:off x="2608976" y="3590973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5B50DCAF-3238-4129-93AD-9685B1A3A637}"/>
              </a:ext>
            </a:extLst>
          </p:cNvPr>
          <p:cNvSpPr/>
          <p:nvPr/>
        </p:nvSpPr>
        <p:spPr>
          <a:xfrm>
            <a:off x="4026714" y="3322633"/>
            <a:ext cx="5914239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10C83660-760C-4D5A-8714-636EA2469589}"/>
              </a:ext>
            </a:extLst>
          </p:cNvPr>
          <p:cNvSpPr txBox="1"/>
          <p:nvPr/>
        </p:nvSpPr>
        <p:spPr>
          <a:xfrm>
            <a:off x="4085437" y="3389529"/>
            <a:ext cx="89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Titel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BCFC291-EA1D-4325-BCC5-005C9C3A279B}"/>
              </a:ext>
            </a:extLst>
          </p:cNvPr>
          <p:cNvSpPr txBox="1"/>
          <p:nvPr/>
        </p:nvSpPr>
        <p:spPr>
          <a:xfrm>
            <a:off x="4085437" y="3628751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Plattformen (Windows, Mac, Linux mit Symbol)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E1325BB0-788C-4751-B836-1AFAEDB31F4D}"/>
              </a:ext>
            </a:extLst>
          </p:cNvPr>
          <p:cNvSpPr txBox="1"/>
          <p:nvPr/>
        </p:nvSpPr>
        <p:spPr>
          <a:xfrm>
            <a:off x="4085437" y="3867972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Genres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B5AE1EC6-90BD-4362-B222-9AB045394FF8}"/>
              </a:ext>
            </a:extLst>
          </p:cNvPr>
          <p:cNvSpPr txBox="1"/>
          <p:nvPr/>
        </p:nvSpPr>
        <p:spPr>
          <a:xfrm>
            <a:off x="8179263" y="3594600"/>
            <a:ext cx="92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Discounted</a:t>
            </a:r>
            <a:endParaRPr lang="de-DE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D58FA91-3656-492B-BD51-89254CA27A8F}"/>
              </a:ext>
            </a:extLst>
          </p:cNvPr>
          <p:cNvSpPr txBox="1"/>
          <p:nvPr/>
        </p:nvSpPr>
        <p:spPr>
          <a:xfrm>
            <a:off x="9043330" y="3406307"/>
            <a:ext cx="95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Grundpreis:</a:t>
            </a:r>
          </a:p>
          <a:p>
            <a:r>
              <a:rPr lang="de-DE" sz="1200" dirty="0"/>
              <a:t>??€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8103D99-0569-40D7-8DDA-F3BB97F9E21B}"/>
              </a:ext>
            </a:extLst>
          </p:cNvPr>
          <p:cNvSpPr/>
          <p:nvPr/>
        </p:nvSpPr>
        <p:spPr>
          <a:xfrm>
            <a:off x="9109044" y="3905750"/>
            <a:ext cx="731242" cy="237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FC069B6-3FDA-43CF-BB9C-098A74B6D13D}"/>
              </a:ext>
            </a:extLst>
          </p:cNvPr>
          <p:cNvSpPr/>
          <p:nvPr/>
        </p:nvSpPr>
        <p:spPr>
          <a:xfrm>
            <a:off x="1744908" y="4312318"/>
            <a:ext cx="2281806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EDF2FAF9-929D-4D66-ADBB-E1CCE6FB29EE}"/>
              </a:ext>
            </a:extLst>
          </p:cNvPr>
          <p:cNvSpPr txBox="1"/>
          <p:nvPr/>
        </p:nvSpPr>
        <p:spPr>
          <a:xfrm>
            <a:off x="2608974" y="4580657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93A36D9E-CFD9-4139-95D5-3B946C19B562}"/>
              </a:ext>
            </a:extLst>
          </p:cNvPr>
          <p:cNvSpPr/>
          <p:nvPr/>
        </p:nvSpPr>
        <p:spPr>
          <a:xfrm>
            <a:off x="4026712" y="4312317"/>
            <a:ext cx="5914239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B1BF414-92C8-4F66-8CE3-9E4F6AE14B34}"/>
              </a:ext>
            </a:extLst>
          </p:cNvPr>
          <p:cNvSpPr txBox="1"/>
          <p:nvPr/>
        </p:nvSpPr>
        <p:spPr>
          <a:xfrm>
            <a:off x="4085435" y="4379213"/>
            <a:ext cx="89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Titel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5197FD1-387D-4AC0-8183-9F13C1716BDF}"/>
              </a:ext>
            </a:extLst>
          </p:cNvPr>
          <p:cNvSpPr txBox="1"/>
          <p:nvPr/>
        </p:nvSpPr>
        <p:spPr>
          <a:xfrm>
            <a:off x="4085435" y="4618435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Plattformen (Windows, Mac, Linux mit Symbol)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521ED1C9-7900-4730-B02E-D6D5D7673B4A}"/>
              </a:ext>
            </a:extLst>
          </p:cNvPr>
          <p:cNvSpPr txBox="1"/>
          <p:nvPr/>
        </p:nvSpPr>
        <p:spPr>
          <a:xfrm>
            <a:off x="4085435" y="4857656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Genres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AEBA1336-1C22-4447-BC88-E0FA215C91B8}"/>
              </a:ext>
            </a:extLst>
          </p:cNvPr>
          <p:cNvSpPr txBox="1"/>
          <p:nvPr/>
        </p:nvSpPr>
        <p:spPr>
          <a:xfrm>
            <a:off x="9043328" y="4395991"/>
            <a:ext cx="95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Grundpreis:</a:t>
            </a:r>
          </a:p>
          <a:p>
            <a:r>
              <a:rPr lang="de-DE" sz="1200" dirty="0"/>
              <a:t>??€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E766189-B95E-4827-8F50-A22A7FD01221}"/>
              </a:ext>
            </a:extLst>
          </p:cNvPr>
          <p:cNvSpPr/>
          <p:nvPr/>
        </p:nvSpPr>
        <p:spPr>
          <a:xfrm>
            <a:off x="9109042" y="4895434"/>
            <a:ext cx="731242" cy="237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3EED57A3-7B4F-47CD-816F-D18EED9BB8A5}"/>
              </a:ext>
            </a:extLst>
          </p:cNvPr>
          <p:cNvSpPr/>
          <p:nvPr/>
        </p:nvSpPr>
        <p:spPr>
          <a:xfrm>
            <a:off x="8179259" y="5646250"/>
            <a:ext cx="864067" cy="247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9AE42D6-83D8-4A52-BF93-E40C7FC8793C}"/>
              </a:ext>
            </a:extLst>
          </p:cNvPr>
          <p:cNvSpPr/>
          <p:nvPr/>
        </p:nvSpPr>
        <p:spPr>
          <a:xfrm>
            <a:off x="1744906" y="5348685"/>
            <a:ext cx="2281806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9F55BC9D-1096-4CB8-AE14-FA500A3EBA65}"/>
              </a:ext>
            </a:extLst>
          </p:cNvPr>
          <p:cNvSpPr txBox="1"/>
          <p:nvPr/>
        </p:nvSpPr>
        <p:spPr>
          <a:xfrm>
            <a:off x="2608972" y="5617024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FB65C70-CB4E-42F7-B4C1-3DF85CAD0F9F}"/>
              </a:ext>
            </a:extLst>
          </p:cNvPr>
          <p:cNvSpPr/>
          <p:nvPr/>
        </p:nvSpPr>
        <p:spPr>
          <a:xfrm>
            <a:off x="4026710" y="5348684"/>
            <a:ext cx="5914239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35DD888-30D4-47AD-9836-A81CCF282802}"/>
              </a:ext>
            </a:extLst>
          </p:cNvPr>
          <p:cNvSpPr txBox="1"/>
          <p:nvPr/>
        </p:nvSpPr>
        <p:spPr>
          <a:xfrm>
            <a:off x="4085433" y="5415580"/>
            <a:ext cx="89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Titel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2228A41-12E2-4897-A8D8-66D6282A57DC}"/>
              </a:ext>
            </a:extLst>
          </p:cNvPr>
          <p:cNvSpPr txBox="1"/>
          <p:nvPr/>
        </p:nvSpPr>
        <p:spPr>
          <a:xfrm>
            <a:off x="4085433" y="5654802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Plattformen (Windows, Mac, Linux mit Symbol)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63F2E39E-3291-42E5-AB93-042BCA704EC8}"/>
              </a:ext>
            </a:extLst>
          </p:cNvPr>
          <p:cNvSpPr txBox="1"/>
          <p:nvPr/>
        </p:nvSpPr>
        <p:spPr>
          <a:xfrm>
            <a:off x="4085433" y="5894023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Genres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D8156478-EFC1-47DB-B01A-39F7916CC707}"/>
              </a:ext>
            </a:extLst>
          </p:cNvPr>
          <p:cNvSpPr txBox="1"/>
          <p:nvPr/>
        </p:nvSpPr>
        <p:spPr>
          <a:xfrm>
            <a:off x="8179259" y="5620651"/>
            <a:ext cx="92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Discounted</a:t>
            </a:r>
            <a:endParaRPr lang="de-DE" sz="12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763A42D3-6EC9-4BF4-9CDA-DF4098430842}"/>
              </a:ext>
            </a:extLst>
          </p:cNvPr>
          <p:cNvSpPr txBox="1"/>
          <p:nvPr/>
        </p:nvSpPr>
        <p:spPr>
          <a:xfrm>
            <a:off x="9043326" y="5432358"/>
            <a:ext cx="95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Grundpreis:</a:t>
            </a:r>
          </a:p>
          <a:p>
            <a:r>
              <a:rPr lang="de-DE" sz="1200" dirty="0"/>
              <a:t>??€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4CC3F4A6-CB81-4EEF-B8CC-AC66E40CFE21}"/>
              </a:ext>
            </a:extLst>
          </p:cNvPr>
          <p:cNvSpPr/>
          <p:nvPr/>
        </p:nvSpPr>
        <p:spPr>
          <a:xfrm>
            <a:off x="9109040" y="5931801"/>
            <a:ext cx="731242" cy="237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2" name="Grafik 91" descr="Einkaufskorb mit einfarbiger Füllung">
            <a:extLst>
              <a:ext uri="{FF2B5EF4-FFF2-40B4-BE49-F238E27FC236}">
                <a16:creationId xmlns:a16="http://schemas.microsoft.com/office/drawing/2014/main" id="{E7C4E233-3446-442E-81B2-805E4E565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9198" y="3859876"/>
            <a:ext cx="326794" cy="326794"/>
          </a:xfrm>
          <a:prstGeom prst="rect">
            <a:avLst/>
          </a:prstGeom>
        </p:spPr>
      </p:pic>
      <p:pic>
        <p:nvPicPr>
          <p:cNvPr id="93" name="Grafik 92" descr="Einkaufskorb mit einfarbiger Füllung">
            <a:extLst>
              <a:ext uri="{FF2B5EF4-FFF2-40B4-BE49-F238E27FC236}">
                <a16:creationId xmlns:a16="http://schemas.microsoft.com/office/drawing/2014/main" id="{159401B4-2D31-47E1-A78E-D320415E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371" y="4857896"/>
            <a:ext cx="326794" cy="326794"/>
          </a:xfrm>
          <a:prstGeom prst="rect">
            <a:avLst/>
          </a:prstGeom>
        </p:spPr>
      </p:pic>
      <p:pic>
        <p:nvPicPr>
          <p:cNvPr id="94" name="Grafik 93" descr="Einkaufskorb mit einfarbiger Füllung">
            <a:extLst>
              <a:ext uri="{FF2B5EF4-FFF2-40B4-BE49-F238E27FC236}">
                <a16:creationId xmlns:a16="http://schemas.microsoft.com/office/drawing/2014/main" id="{46FAB8B6-C6D4-44E8-9130-BC3B2C84F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5883" y="5894023"/>
            <a:ext cx="326794" cy="326794"/>
          </a:xfrm>
          <a:prstGeom prst="rect">
            <a:avLst/>
          </a:prstGeom>
        </p:spPr>
      </p:pic>
      <p:sp>
        <p:nvSpPr>
          <p:cNvPr id="95" name="Rechteck 94">
            <a:extLst>
              <a:ext uri="{FF2B5EF4-FFF2-40B4-BE49-F238E27FC236}">
                <a16:creationId xmlns:a16="http://schemas.microsoft.com/office/drawing/2014/main" id="{0ED4B1B9-DFA2-4C9F-B66C-15620ECC6C83}"/>
              </a:ext>
            </a:extLst>
          </p:cNvPr>
          <p:cNvSpPr/>
          <p:nvPr/>
        </p:nvSpPr>
        <p:spPr>
          <a:xfrm>
            <a:off x="10080436" y="1291687"/>
            <a:ext cx="1739652" cy="4963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96" name="Tabelle 96">
            <a:extLst>
              <a:ext uri="{FF2B5EF4-FFF2-40B4-BE49-F238E27FC236}">
                <a16:creationId xmlns:a16="http://schemas.microsoft.com/office/drawing/2014/main" id="{E1130035-F9F8-4042-90B9-D2D056304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0929"/>
              </p:ext>
            </p:extLst>
          </p:nvPr>
        </p:nvGraphicFramePr>
        <p:xfrm>
          <a:off x="10080436" y="2328808"/>
          <a:ext cx="173965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826">
                  <a:extLst>
                    <a:ext uri="{9D8B030D-6E8A-4147-A177-3AD203B41FA5}">
                      <a16:colId xmlns:a16="http://schemas.microsoft.com/office/drawing/2014/main" val="3425436317"/>
                    </a:ext>
                  </a:extLst>
                </a:gridCol>
                <a:gridCol w="869826">
                  <a:extLst>
                    <a:ext uri="{9D8B030D-6E8A-4147-A177-3AD203B41FA5}">
                      <a16:colId xmlns:a16="http://schemas.microsoft.com/office/drawing/2014/main" val="3203684633"/>
                    </a:ext>
                  </a:extLst>
                </a:gridCol>
              </a:tblGrid>
              <a:tr h="231234">
                <a:tc>
                  <a:txBody>
                    <a:bodyPr/>
                    <a:lstStyle/>
                    <a:p>
                      <a:r>
                        <a:rPr lang="de-DE" sz="1200" dirty="0"/>
                        <a:t>Titel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38599"/>
                  </a:ext>
                </a:extLst>
              </a:tr>
              <a:tr h="307029">
                <a:tc>
                  <a:txBody>
                    <a:bodyPr/>
                    <a:lstStyle/>
                    <a:p>
                      <a:r>
                        <a:rPr lang="de-DE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??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94618"/>
                  </a:ext>
                </a:extLst>
              </a:tr>
              <a:tr h="307029">
                <a:tc>
                  <a:txBody>
                    <a:bodyPr/>
                    <a:lstStyle/>
                    <a:p>
                      <a:r>
                        <a:rPr lang="de-DE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??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88366"/>
                  </a:ext>
                </a:extLst>
              </a:tr>
            </a:tbl>
          </a:graphicData>
        </a:graphic>
      </p:graphicFrame>
      <p:sp>
        <p:nvSpPr>
          <p:cNvPr id="97" name="Rechteck 96">
            <a:extLst>
              <a:ext uri="{FF2B5EF4-FFF2-40B4-BE49-F238E27FC236}">
                <a16:creationId xmlns:a16="http://schemas.microsoft.com/office/drawing/2014/main" id="{DEF18DC0-B9EC-4094-993B-603A61337895}"/>
              </a:ext>
            </a:extLst>
          </p:cNvPr>
          <p:cNvSpPr/>
          <p:nvPr/>
        </p:nvSpPr>
        <p:spPr>
          <a:xfrm>
            <a:off x="10142638" y="1858181"/>
            <a:ext cx="1593908" cy="275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23420F65-E90E-4155-BC42-C681AF0F6740}"/>
              </a:ext>
            </a:extLst>
          </p:cNvPr>
          <p:cNvSpPr txBox="1"/>
          <p:nvPr/>
        </p:nvSpPr>
        <p:spPr>
          <a:xfrm>
            <a:off x="10489033" y="1815997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Kaufen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C90922D-FFC7-449F-9B18-603A7BFF9974}"/>
              </a:ext>
            </a:extLst>
          </p:cNvPr>
          <p:cNvSpPr/>
          <p:nvPr/>
        </p:nvSpPr>
        <p:spPr>
          <a:xfrm>
            <a:off x="1744906" y="485535"/>
            <a:ext cx="10075178" cy="3861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3ABCA7FD-967D-4EB9-8C1D-A6A1D1107D3D}"/>
              </a:ext>
            </a:extLst>
          </p:cNvPr>
          <p:cNvSpPr txBox="1"/>
          <p:nvPr/>
        </p:nvSpPr>
        <p:spPr>
          <a:xfrm>
            <a:off x="10080436" y="1380881"/>
            <a:ext cx="18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Summe: ?? €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611C36C-34CD-43F1-8143-D4EA441F18C0}"/>
              </a:ext>
            </a:extLst>
          </p:cNvPr>
          <p:cNvSpPr txBox="1"/>
          <p:nvPr/>
        </p:nvSpPr>
        <p:spPr>
          <a:xfrm>
            <a:off x="10086360" y="3213523"/>
            <a:ext cx="60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B666E8B3-0A1A-4232-84A3-86A9BD11D07B}"/>
              </a:ext>
            </a:extLst>
          </p:cNvPr>
          <p:cNvSpPr txBox="1"/>
          <p:nvPr/>
        </p:nvSpPr>
        <p:spPr>
          <a:xfrm>
            <a:off x="1946246" y="481775"/>
            <a:ext cx="66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chemeClr val="bg1"/>
                </a:solidFill>
              </a:rPr>
              <a:t>Shop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3D0C79A-31ED-485F-8670-3EE21F662FAF}"/>
              </a:ext>
            </a:extLst>
          </p:cNvPr>
          <p:cNvSpPr txBox="1"/>
          <p:nvPr/>
        </p:nvSpPr>
        <p:spPr>
          <a:xfrm>
            <a:off x="2810301" y="493923"/>
            <a:ext cx="121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Bibliothek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18A5303E-C138-4BBB-99FC-A68834282B07}"/>
              </a:ext>
            </a:extLst>
          </p:cNvPr>
          <p:cNvSpPr txBox="1"/>
          <p:nvPr/>
        </p:nvSpPr>
        <p:spPr>
          <a:xfrm>
            <a:off x="9109040" y="493522"/>
            <a:ext cx="121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676F96AD-B1B1-4631-A31E-5E5AEB24A735}"/>
              </a:ext>
            </a:extLst>
          </p:cNvPr>
          <p:cNvSpPr txBox="1"/>
          <p:nvPr/>
        </p:nvSpPr>
        <p:spPr>
          <a:xfrm>
            <a:off x="10344613" y="505915"/>
            <a:ext cx="59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?? €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10FD2AC-6EE1-427C-8F5E-16FC444C1317}"/>
              </a:ext>
            </a:extLst>
          </p:cNvPr>
          <p:cNvSpPr/>
          <p:nvPr/>
        </p:nvSpPr>
        <p:spPr>
          <a:xfrm>
            <a:off x="1744905" y="956345"/>
            <a:ext cx="1462837" cy="246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Sortieren nach Preis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A6C35ABC-FC32-4F6F-B75C-AD228CE7A8F6}"/>
              </a:ext>
            </a:extLst>
          </p:cNvPr>
          <p:cNvSpPr/>
          <p:nvPr/>
        </p:nvSpPr>
        <p:spPr>
          <a:xfrm>
            <a:off x="1568741" y="335560"/>
            <a:ext cx="10366011" cy="6028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474C34F8-6DD8-4668-BE18-EA1AFC99FF51}"/>
              </a:ext>
            </a:extLst>
          </p:cNvPr>
          <p:cNvSpPr txBox="1"/>
          <p:nvPr/>
        </p:nvSpPr>
        <p:spPr>
          <a:xfrm>
            <a:off x="151002" y="485535"/>
            <a:ext cx="14628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Kommentare:</a:t>
            </a:r>
          </a:p>
          <a:p>
            <a:r>
              <a:rPr lang="de-DE" sz="1200" dirty="0"/>
              <a:t>Wenn man ein Spiel </a:t>
            </a:r>
          </a:p>
          <a:p>
            <a:r>
              <a:rPr lang="de-DE" sz="1200" dirty="0"/>
              <a:t>In den Warenkorb</a:t>
            </a:r>
          </a:p>
          <a:p>
            <a:r>
              <a:rPr lang="de-DE" sz="1200" dirty="0"/>
              <a:t>Gelegt hat, wird der </a:t>
            </a:r>
          </a:p>
          <a:p>
            <a:r>
              <a:rPr lang="de-DE" sz="1200" dirty="0"/>
              <a:t>Warenkorb-Button</a:t>
            </a:r>
          </a:p>
          <a:p>
            <a:r>
              <a:rPr lang="de-DE" sz="1200" dirty="0"/>
              <a:t>Zu einem Entfernen</a:t>
            </a:r>
          </a:p>
          <a:p>
            <a:r>
              <a:rPr lang="de-DE" sz="1200" dirty="0"/>
              <a:t>Button (s. Beispiel)</a:t>
            </a:r>
          </a:p>
          <a:p>
            <a:endParaRPr lang="de-DE" sz="1200" dirty="0"/>
          </a:p>
          <a:p>
            <a:r>
              <a:rPr lang="de-DE" sz="1200" dirty="0"/>
              <a:t>+ </a:t>
            </a:r>
          </a:p>
          <a:p>
            <a:endParaRPr lang="de-DE" sz="1200" dirty="0"/>
          </a:p>
          <a:p>
            <a:r>
              <a:rPr lang="de-DE" sz="1200" dirty="0" err="1"/>
              <a:t>Loginfenster</a:t>
            </a:r>
            <a:endParaRPr lang="de-DE" sz="1200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6D2911F3-83D4-49C1-B575-356DF974B92B}"/>
              </a:ext>
            </a:extLst>
          </p:cNvPr>
          <p:cNvSpPr txBox="1"/>
          <p:nvPr/>
        </p:nvSpPr>
        <p:spPr>
          <a:xfrm>
            <a:off x="10938438" y="552071"/>
            <a:ext cx="995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[Logout – Tür]</a:t>
            </a:r>
          </a:p>
        </p:txBody>
      </p:sp>
    </p:spTree>
    <p:extLst>
      <p:ext uri="{BB962C8B-B14F-4D97-AF65-F5344CB8AC3E}">
        <p14:creationId xmlns:p14="http://schemas.microsoft.com/office/powerpoint/2010/main" val="220578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3B1FF924-E3AA-4376-898E-35CA5F3864B1}"/>
              </a:ext>
            </a:extLst>
          </p:cNvPr>
          <p:cNvSpPr/>
          <p:nvPr/>
        </p:nvSpPr>
        <p:spPr>
          <a:xfrm>
            <a:off x="1744906" y="485535"/>
            <a:ext cx="10075178" cy="3861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E94E736-5FC5-4031-8BB4-BE96B9835733}"/>
              </a:ext>
            </a:extLst>
          </p:cNvPr>
          <p:cNvSpPr/>
          <p:nvPr/>
        </p:nvSpPr>
        <p:spPr>
          <a:xfrm>
            <a:off x="1744908" y="1291688"/>
            <a:ext cx="2281806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78C9EEC-569D-4930-99AC-4BFA5D440F1F}"/>
              </a:ext>
            </a:extLst>
          </p:cNvPr>
          <p:cNvSpPr txBox="1"/>
          <p:nvPr/>
        </p:nvSpPr>
        <p:spPr>
          <a:xfrm>
            <a:off x="2608974" y="1560027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0E47E41-B14F-4547-AD05-AD43D54C27CF}"/>
              </a:ext>
            </a:extLst>
          </p:cNvPr>
          <p:cNvSpPr/>
          <p:nvPr/>
        </p:nvSpPr>
        <p:spPr>
          <a:xfrm>
            <a:off x="4026712" y="1291687"/>
            <a:ext cx="5914239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6C085FF-9574-4AEA-9A1E-73DCCC79A536}"/>
              </a:ext>
            </a:extLst>
          </p:cNvPr>
          <p:cNvSpPr txBox="1"/>
          <p:nvPr/>
        </p:nvSpPr>
        <p:spPr>
          <a:xfrm>
            <a:off x="5060840" y="1356474"/>
            <a:ext cx="89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Titel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DF3ABB-D882-4C40-B97B-1CE75E1575DB}"/>
              </a:ext>
            </a:extLst>
          </p:cNvPr>
          <p:cNvSpPr txBox="1"/>
          <p:nvPr/>
        </p:nvSpPr>
        <p:spPr>
          <a:xfrm>
            <a:off x="5060840" y="1595696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Total </a:t>
            </a:r>
            <a:r>
              <a:rPr lang="de-DE" sz="1200" dirty="0" err="1"/>
              <a:t>Playtime</a:t>
            </a:r>
            <a:r>
              <a:rPr lang="de-DE" sz="1200" dirty="0"/>
              <a:t>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B1EE6A-074E-475D-BB92-D178B4E18BB1}"/>
              </a:ext>
            </a:extLst>
          </p:cNvPr>
          <p:cNvSpPr txBox="1"/>
          <p:nvPr/>
        </p:nvSpPr>
        <p:spPr>
          <a:xfrm>
            <a:off x="5060840" y="1834917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Genres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C0934B1-461F-424B-B45E-0E138FAB5468}"/>
              </a:ext>
            </a:extLst>
          </p:cNvPr>
          <p:cNvSpPr/>
          <p:nvPr/>
        </p:nvSpPr>
        <p:spPr>
          <a:xfrm>
            <a:off x="9109040" y="1858019"/>
            <a:ext cx="731242" cy="2378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C8E2992-B1E5-4043-937F-24BD4000B7FF}"/>
              </a:ext>
            </a:extLst>
          </p:cNvPr>
          <p:cNvSpPr/>
          <p:nvPr/>
        </p:nvSpPr>
        <p:spPr>
          <a:xfrm>
            <a:off x="10080436" y="1291687"/>
            <a:ext cx="1739652" cy="4963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5E40782-4C98-4DDD-88F1-B6ABF0B72F37}"/>
              </a:ext>
            </a:extLst>
          </p:cNvPr>
          <p:cNvSpPr txBox="1"/>
          <p:nvPr/>
        </p:nvSpPr>
        <p:spPr>
          <a:xfrm>
            <a:off x="10110296" y="1356473"/>
            <a:ext cx="1535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Gesamtwert: ?? €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AA90FB2F-A935-4E5E-8FB6-1EAE427D8FE3}"/>
              </a:ext>
            </a:extLst>
          </p:cNvPr>
          <p:cNvSpPr txBox="1"/>
          <p:nvPr/>
        </p:nvSpPr>
        <p:spPr>
          <a:xfrm>
            <a:off x="1946246" y="481775"/>
            <a:ext cx="66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Shop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E7CCEFD8-C80E-4CFB-AA49-023EAE4D74D8}"/>
              </a:ext>
            </a:extLst>
          </p:cNvPr>
          <p:cNvSpPr txBox="1"/>
          <p:nvPr/>
        </p:nvSpPr>
        <p:spPr>
          <a:xfrm>
            <a:off x="2810301" y="493923"/>
            <a:ext cx="121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chemeClr val="bg1"/>
                </a:solidFill>
              </a:rPr>
              <a:t>Bibliothek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FEDED48-8F46-4A12-9374-38B16E93576C}"/>
              </a:ext>
            </a:extLst>
          </p:cNvPr>
          <p:cNvSpPr txBox="1"/>
          <p:nvPr/>
        </p:nvSpPr>
        <p:spPr>
          <a:xfrm>
            <a:off x="9230685" y="502313"/>
            <a:ext cx="121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6D8A61C-EBCF-457E-B40B-1FCC2CF5733F}"/>
              </a:ext>
            </a:extLst>
          </p:cNvPr>
          <p:cNvSpPr txBox="1"/>
          <p:nvPr/>
        </p:nvSpPr>
        <p:spPr>
          <a:xfrm>
            <a:off x="10110296" y="1643101"/>
            <a:ext cx="1535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Gesamtspielzeit: 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D86D3FC-8459-407B-AA14-8C52C27928D5}"/>
              </a:ext>
            </a:extLst>
          </p:cNvPr>
          <p:cNvSpPr txBox="1"/>
          <p:nvPr/>
        </p:nvSpPr>
        <p:spPr>
          <a:xfrm>
            <a:off x="9177912" y="1844901"/>
            <a:ext cx="64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Refund</a:t>
            </a:r>
            <a:endParaRPr lang="de-DE" sz="1200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AD5AD93-495C-492D-B81E-5DE04C53FD70}"/>
              </a:ext>
            </a:extLst>
          </p:cNvPr>
          <p:cNvSpPr/>
          <p:nvPr/>
        </p:nvSpPr>
        <p:spPr>
          <a:xfrm>
            <a:off x="4276976" y="1418734"/>
            <a:ext cx="731242" cy="648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9ECFA67-5F61-4E89-A9D1-96B598289BE1}"/>
              </a:ext>
            </a:extLst>
          </p:cNvPr>
          <p:cNvSpPr txBox="1"/>
          <p:nvPr/>
        </p:nvSpPr>
        <p:spPr>
          <a:xfrm>
            <a:off x="4177376" y="1578645"/>
            <a:ext cx="1030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[Playbutton]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115C454-A387-4EA7-A5A7-D84F56184DD3}"/>
              </a:ext>
            </a:extLst>
          </p:cNvPr>
          <p:cNvSpPr/>
          <p:nvPr/>
        </p:nvSpPr>
        <p:spPr>
          <a:xfrm>
            <a:off x="1744908" y="2297906"/>
            <a:ext cx="2281806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72B1EC1F-D3BA-4637-A457-66CCEE95A70D}"/>
              </a:ext>
            </a:extLst>
          </p:cNvPr>
          <p:cNvSpPr txBox="1"/>
          <p:nvPr/>
        </p:nvSpPr>
        <p:spPr>
          <a:xfrm>
            <a:off x="2608974" y="2566245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5BEA3170-B42B-48FF-9160-A0C379E1D84A}"/>
              </a:ext>
            </a:extLst>
          </p:cNvPr>
          <p:cNvSpPr/>
          <p:nvPr/>
        </p:nvSpPr>
        <p:spPr>
          <a:xfrm>
            <a:off x="4026712" y="2297905"/>
            <a:ext cx="5914239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B1BD9BC-E929-4291-BEE8-D514B822DA69}"/>
              </a:ext>
            </a:extLst>
          </p:cNvPr>
          <p:cNvSpPr txBox="1"/>
          <p:nvPr/>
        </p:nvSpPr>
        <p:spPr>
          <a:xfrm>
            <a:off x="5060840" y="2362692"/>
            <a:ext cx="89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Titel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8DDB717C-E38E-4CDF-8D07-3DBE1E3A5B58}"/>
              </a:ext>
            </a:extLst>
          </p:cNvPr>
          <p:cNvSpPr txBox="1"/>
          <p:nvPr/>
        </p:nvSpPr>
        <p:spPr>
          <a:xfrm>
            <a:off x="5060840" y="2601914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Total </a:t>
            </a:r>
            <a:r>
              <a:rPr lang="de-DE" sz="1200" dirty="0" err="1"/>
              <a:t>Playtime</a:t>
            </a:r>
            <a:r>
              <a:rPr lang="de-DE" sz="1200" dirty="0"/>
              <a:t>: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A5413AB-7D68-4E9E-9E11-A51579940978}"/>
              </a:ext>
            </a:extLst>
          </p:cNvPr>
          <p:cNvSpPr txBox="1"/>
          <p:nvPr/>
        </p:nvSpPr>
        <p:spPr>
          <a:xfrm>
            <a:off x="5060840" y="2841135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Genres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B0AEA1C8-3B27-4A64-9F96-FB71AB5A52F1}"/>
              </a:ext>
            </a:extLst>
          </p:cNvPr>
          <p:cNvSpPr/>
          <p:nvPr/>
        </p:nvSpPr>
        <p:spPr>
          <a:xfrm>
            <a:off x="9109040" y="2864237"/>
            <a:ext cx="731242" cy="2378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08CBFA9-A386-4AFA-9569-EF0D2720AF09}"/>
              </a:ext>
            </a:extLst>
          </p:cNvPr>
          <p:cNvSpPr txBox="1"/>
          <p:nvPr/>
        </p:nvSpPr>
        <p:spPr>
          <a:xfrm>
            <a:off x="9177912" y="2851119"/>
            <a:ext cx="64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Refund</a:t>
            </a:r>
            <a:endParaRPr lang="de-DE" sz="1200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CA53DBD4-1228-42F6-9B45-4243C97118FD}"/>
              </a:ext>
            </a:extLst>
          </p:cNvPr>
          <p:cNvSpPr/>
          <p:nvPr/>
        </p:nvSpPr>
        <p:spPr>
          <a:xfrm>
            <a:off x="4276976" y="2424952"/>
            <a:ext cx="731242" cy="648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C52736A-17D1-46E8-A159-764111313E23}"/>
              </a:ext>
            </a:extLst>
          </p:cNvPr>
          <p:cNvSpPr txBox="1"/>
          <p:nvPr/>
        </p:nvSpPr>
        <p:spPr>
          <a:xfrm>
            <a:off x="4177376" y="2584863"/>
            <a:ext cx="1030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[Playbutton]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A20F2AF-C12F-4EFA-A363-E8672898ECA2}"/>
              </a:ext>
            </a:extLst>
          </p:cNvPr>
          <p:cNvSpPr/>
          <p:nvPr/>
        </p:nvSpPr>
        <p:spPr>
          <a:xfrm>
            <a:off x="1744904" y="3344674"/>
            <a:ext cx="2281806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46E0AFDA-26DD-4E9F-A62E-7BB8CF2559B5}"/>
              </a:ext>
            </a:extLst>
          </p:cNvPr>
          <p:cNvSpPr txBox="1"/>
          <p:nvPr/>
        </p:nvSpPr>
        <p:spPr>
          <a:xfrm>
            <a:off x="2608970" y="3613013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C65B8C4B-B39C-4FDD-93F5-5D0170271712}"/>
              </a:ext>
            </a:extLst>
          </p:cNvPr>
          <p:cNvSpPr/>
          <p:nvPr/>
        </p:nvSpPr>
        <p:spPr>
          <a:xfrm>
            <a:off x="4026708" y="3344673"/>
            <a:ext cx="5914239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9C61B5D9-DFE5-4F2A-BB65-61D584C3BD68}"/>
              </a:ext>
            </a:extLst>
          </p:cNvPr>
          <p:cNvSpPr txBox="1"/>
          <p:nvPr/>
        </p:nvSpPr>
        <p:spPr>
          <a:xfrm>
            <a:off x="5060836" y="3409460"/>
            <a:ext cx="89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Titel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91A96D6E-FC48-4C30-905E-1D7E323080A4}"/>
              </a:ext>
            </a:extLst>
          </p:cNvPr>
          <p:cNvSpPr txBox="1"/>
          <p:nvPr/>
        </p:nvSpPr>
        <p:spPr>
          <a:xfrm>
            <a:off x="5060836" y="3648682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Total </a:t>
            </a:r>
            <a:r>
              <a:rPr lang="de-DE" sz="1200" dirty="0" err="1"/>
              <a:t>Playtime</a:t>
            </a:r>
            <a:r>
              <a:rPr lang="de-DE" sz="1200" dirty="0"/>
              <a:t>: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AFD938D-63DE-4398-93FE-4D6D08A88C0B}"/>
              </a:ext>
            </a:extLst>
          </p:cNvPr>
          <p:cNvSpPr txBox="1"/>
          <p:nvPr/>
        </p:nvSpPr>
        <p:spPr>
          <a:xfrm>
            <a:off x="5060836" y="3887903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Genres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B938B6A-C41A-4E6A-B210-CEBE7955B35B}"/>
              </a:ext>
            </a:extLst>
          </p:cNvPr>
          <p:cNvSpPr/>
          <p:nvPr/>
        </p:nvSpPr>
        <p:spPr>
          <a:xfrm>
            <a:off x="9109036" y="3911005"/>
            <a:ext cx="731242" cy="2378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02620E-F11D-4A70-9CE5-750CD1CD54B0}"/>
              </a:ext>
            </a:extLst>
          </p:cNvPr>
          <p:cNvSpPr txBox="1"/>
          <p:nvPr/>
        </p:nvSpPr>
        <p:spPr>
          <a:xfrm>
            <a:off x="9177908" y="3897887"/>
            <a:ext cx="64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Refund</a:t>
            </a:r>
            <a:endParaRPr lang="de-DE" sz="1200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2F16C4B2-5D1F-4E3B-820F-79679D0E7292}"/>
              </a:ext>
            </a:extLst>
          </p:cNvPr>
          <p:cNvSpPr/>
          <p:nvPr/>
        </p:nvSpPr>
        <p:spPr>
          <a:xfrm>
            <a:off x="4276972" y="3471720"/>
            <a:ext cx="731242" cy="648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40D8EB6-6977-4AE8-953E-98B633C67358}"/>
              </a:ext>
            </a:extLst>
          </p:cNvPr>
          <p:cNvSpPr txBox="1"/>
          <p:nvPr/>
        </p:nvSpPr>
        <p:spPr>
          <a:xfrm>
            <a:off x="4177372" y="3631631"/>
            <a:ext cx="1030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[Playbutton]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B2DBEBB5-C65F-4202-AD23-14171A92FDC7}"/>
              </a:ext>
            </a:extLst>
          </p:cNvPr>
          <p:cNvSpPr/>
          <p:nvPr/>
        </p:nvSpPr>
        <p:spPr>
          <a:xfrm>
            <a:off x="1744902" y="4355152"/>
            <a:ext cx="2281806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DD9227D-3897-4FAD-BB35-D052EE32288B}"/>
              </a:ext>
            </a:extLst>
          </p:cNvPr>
          <p:cNvSpPr txBox="1"/>
          <p:nvPr/>
        </p:nvSpPr>
        <p:spPr>
          <a:xfrm>
            <a:off x="2608968" y="4623491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62385396-8782-4E9C-819D-23F06242D2D0}"/>
              </a:ext>
            </a:extLst>
          </p:cNvPr>
          <p:cNvSpPr/>
          <p:nvPr/>
        </p:nvSpPr>
        <p:spPr>
          <a:xfrm>
            <a:off x="4026706" y="4355151"/>
            <a:ext cx="5914239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4E2C11F-2265-47F4-80CC-445B0B3C3934}"/>
              </a:ext>
            </a:extLst>
          </p:cNvPr>
          <p:cNvSpPr txBox="1"/>
          <p:nvPr/>
        </p:nvSpPr>
        <p:spPr>
          <a:xfrm>
            <a:off x="5060834" y="4419938"/>
            <a:ext cx="89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Titel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DAA56793-DD6F-4146-BC4E-A112F9F6BFB6}"/>
              </a:ext>
            </a:extLst>
          </p:cNvPr>
          <p:cNvSpPr txBox="1"/>
          <p:nvPr/>
        </p:nvSpPr>
        <p:spPr>
          <a:xfrm>
            <a:off x="5060834" y="4659160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Total </a:t>
            </a:r>
            <a:r>
              <a:rPr lang="de-DE" sz="1200" dirty="0" err="1"/>
              <a:t>Playtime</a:t>
            </a:r>
            <a:r>
              <a:rPr lang="de-DE" sz="1200" dirty="0"/>
              <a:t>: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CBC5AE5F-00AD-4665-9D89-0ABCAD22F6BB}"/>
              </a:ext>
            </a:extLst>
          </p:cNvPr>
          <p:cNvSpPr txBox="1"/>
          <p:nvPr/>
        </p:nvSpPr>
        <p:spPr>
          <a:xfrm>
            <a:off x="5060834" y="4898381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Genres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317BF1F-1BEB-4557-8D34-BD868E3B6C62}"/>
              </a:ext>
            </a:extLst>
          </p:cNvPr>
          <p:cNvSpPr/>
          <p:nvPr/>
        </p:nvSpPr>
        <p:spPr>
          <a:xfrm>
            <a:off x="9109034" y="4921483"/>
            <a:ext cx="731242" cy="2378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7D6E0875-DC94-4534-B2F5-98F3BB1F745E}"/>
              </a:ext>
            </a:extLst>
          </p:cNvPr>
          <p:cNvSpPr txBox="1"/>
          <p:nvPr/>
        </p:nvSpPr>
        <p:spPr>
          <a:xfrm>
            <a:off x="9177906" y="4908365"/>
            <a:ext cx="64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Refund</a:t>
            </a:r>
            <a:endParaRPr lang="de-DE" sz="1200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9A81884B-4151-4BC1-BA0F-5DBECD8CA751}"/>
              </a:ext>
            </a:extLst>
          </p:cNvPr>
          <p:cNvSpPr/>
          <p:nvPr/>
        </p:nvSpPr>
        <p:spPr>
          <a:xfrm>
            <a:off x="4276970" y="4482198"/>
            <a:ext cx="731242" cy="648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D54E063E-13FD-43A3-AE2C-6295C767ED5B}"/>
              </a:ext>
            </a:extLst>
          </p:cNvPr>
          <p:cNvSpPr txBox="1"/>
          <p:nvPr/>
        </p:nvSpPr>
        <p:spPr>
          <a:xfrm>
            <a:off x="4177370" y="4642109"/>
            <a:ext cx="1030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[Playbutton]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38A4551-6102-41BF-86F7-C4F7D310EA38}"/>
              </a:ext>
            </a:extLst>
          </p:cNvPr>
          <p:cNvSpPr/>
          <p:nvPr/>
        </p:nvSpPr>
        <p:spPr>
          <a:xfrm>
            <a:off x="1744900" y="5328979"/>
            <a:ext cx="2281806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CA5DFA11-E859-48C5-B935-63EDF2DCD473}"/>
              </a:ext>
            </a:extLst>
          </p:cNvPr>
          <p:cNvSpPr txBox="1"/>
          <p:nvPr/>
        </p:nvSpPr>
        <p:spPr>
          <a:xfrm>
            <a:off x="2608966" y="5597318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CBEF6F09-624D-438F-BEDF-C0636B96DCF8}"/>
              </a:ext>
            </a:extLst>
          </p:cNvPr>
          <p:cNvSpPr/>
          <p:nvPr/>
        </p:nvSpPr>
        <p:spPr>
          <a:xfrm>
            <a:off x="4026704" y="5328978"/>
            <a:ext cx="5914239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399093F-94CB-472F-AA3B-B3F469880D46}"/>
              </a:ext>
            </a:extLst>
          </p:cNvPr>
          <p:cNvSpPr txBox="1"/>
          <p:nvPr/>
        </p:nvSpPr>
        <p:spPr>
          <a:xfrm>
            <a:off x="5060832" y="5393765"/>
            <a:ext cx="89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Titel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2E83C59-3957-41ED-A999-0F502FAE39F1}"/>
              </a:ext>
            </a:extLst>
          </p:cNvPr>
          <p:cNvSpPr txBox="1"/>
          <p:nvPr/>
        </p:nvSpPr>
        <p:spPr>
          <a:xfrm>
            <a:off x="5060832" y="5632987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Total </a:t>
            </a:r>
            <a:r>
              <a:rPr lang="de-DE" sz="1200" dirty="0" err="1"/>
              <a:t>Playtime</a:t>
            </a:r>
            <a:r>
              <a:rPr lang="de-DE" sz="1200" dirty="0"/>
              <a:t>: 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D575822F-7201-449D-A130-594AF8E84E62}"/>
              </a:ext>
            </a:extLst>
          </p:cNvPr>
          <p:cNvSpPr txBox="1"/>
          <p:nvPr/>
        </p:nvSpPr>
        <p:spPr>
          <a:xfrm>
            <a:off x="5060832" y="5872208"/>
            <a:ext cx="398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Genres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376789D9-3403-4C55-81E9-4FCC906E5670}"/>
              </a:ext>
            </a:extLst>
          </p:cNvPr>
          <p:cNvSpPr/>
          <p:nvPr/>
        </p:nvSpPr>
        <p:spPr>
          <a:xfrm>
            <a:off x="9109032" y="5895310"/>
            <a:ext cx="731242" cy="2378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B3219680-A6AC-49C4-A26E-3BF54DC892E2}"/>
              </a:ext>
            </a:extLst>
          </p:cNvPr>
          <p:cNvSpPr txBox="1"/>
          <p:nvPr/>
        </p:nvSpPr>
        <p:spPr>
          <a:xfrm>
            <a:off x="9177904" y="5882192"/>
            <a:ext cx="64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Refund</a:t>
            </a:r>
            <a:endParaRPr lang="de-DE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C94AF1C3-8191-4823-914B-3D74383ECAD4}"/>
              </a:ext>
            </a:extLst>
          </p:cNvPr>
          <p:cNvSpPr/>
          <p:nvPr/>
        </p:nvSpPr>
        <p:spPr>
          <a:xfrm>
            <a:off x="4276968" y="5456025"/>
            <a:ext cx="731242" cy="648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0B496A33-84F8-4AA1-9D22-18F53D9887C2}"/>
              </a:ext>
            </a:extLst>
          </p:cNvPr>
          <p:cNvSpPr txBox="1"/>
          <p:nvPr/>
        </p:nvSpPr>
        <p:spPr>
          <a:xfrm>
            <a:off x="4177368" y="5615936"/>
            <a:ext cx="1030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[Playbutton]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A52D7B25-74E8-45C6-9EF4-579C0E2E891F}"/>
              </a:ext>
            </a:extLst>
          </p:cNvPr>
          <p:cNvSpPr/>
          <p:nvPr/>
        </p:nvSpPr>
        <p:spPr>
          <a:xfrm>
            <a:off x="1744905" y="956345"/>
            <a:ext cx="1782066" cy="246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Sortieren nach Spielzeit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38341ACD-1AB6-4837-809F-8CD2288C16F5}"/>
              </a:ext>
            </a:extLst>
          </p:cNvPr>
          <p:cNvSpPr/>
          <p:nvPr/>
        </p:nvSpPr>
        <p:spPr>
          <a:xfrm>
            <a:off x="1568741" y="335560"/>
            <a:ext cx="10366011" cy="6028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768C718C-1B64-4FAD-9A73-25F364F035CE}"/>
              </a:ext>
            </a:extLst>
          </p:cNvPr>
          <p:cNvSpPr txBox="1"/>
          <p:nvPr/>
        </p:nvSpPr>
        <p:spPr>
          <a:xfrm>
            <a:off x="151002" y="485535"/>
            <a:ext cx="1096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Kommentare:</a:t>
            </a:r>
          </a:p>
          <a:p>
            <a:r>
              <a:rPr lang="de-DE" sz="1200" dirty="0"/>
              <a:t>Sortieren nach</a:t>
            </a:r>
          </a:p>
          <a:p>
            <a:r>
              <a:rPr lang="de-DE" sz="1200" dirty="0"/>
              <a:t>Spielzeit </a:t>
            </a:r>
          </a:p>
          <a:p>
            <a:r>
              <a:rPr lang="de-DE" sz="1200" dirty="0"/>
              <a:t>Tendenziell </a:t>
            </a:r>
          </a:p>
          <a:p>
            <a:r>
              <a:rPr lang="de-DE" sz="1200" dirty="0"/>
              <a:t>weglassen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9DCDB01-6A3E-4284-ABA1-D51980FD828E}"/>
              </a:ext>
            </a:extLst>
          </p:cNvPr>
          <p:cNvSpPr txBox="1"/>
          <p:nvPr/>
        </p:nvSpPr>
        <p:spPr>
          <a:xfrm>
            <a:off x="10959154" y="555478"/>
            <a:ext cx="995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[Logout – Tür]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E871FAC2-DAEE-4BA8-AD31-5C65BFB3620F}"/>
              </a:ext>
            </a:extLst>
          </p:cNvPr>
          <p:cNvSpPr txBox="1"/>
          <p:nvPr/>
        </p:nvSpPr>
        <p:spPr>
          <a:xfrm>
            <a:off x="10405635" y="491657"/>
            <a:ext cx="59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?? €</a:t>
            </a:r>
          </a:p>
        </p:txBody>
      </p:sp>
    </p:spTree>
    <p:extLst>
      <p:ext uri="{BB962C8B-B14F-4D97-AF65-F5344CB8AC3E}">
        <p14:creationId xmlns:p14="http://schemas.microsoft.com/office/powerpoint/2010/main" val="20284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A71822E-496C-4A07-9F72-3E642793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480601"/>
            <a:ext cx="10221751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Breitbild</PresentationFormat>
  <Paragraphs>104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Burth</dc:creator>
  <cp:lastModifiedBy>Fabian Burth</cp:lastModifiedBy>
  <cp:revision>1</cp:revision>
  <dcterms:created xsi:type="dcterms:W3CDTF">2021-10-28T15:05:32Z</dcterms:created>
  <dcterms:modified xsi:type="dcterms:W3CDTF">2021-10-28T16:31:08Z</dcterms:modified>
</cp:coreProperties>
</file>