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14" autoAdjust="0"/>
  </p:normalViewPr>
  <p:slideViewPr>
    <p:cSldViewPr snapToGrid="0" showGuides="1">
      <p:cViewPr varScale="1">
        <p:scale>
          <a:sx n="66" d="100"/>
          <a:sy n="66" d="100"/>
        </p:scale>
        <p:origin x="12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EB4EB-A8CE-4E81-B6D9-6867C00E98E8}" type="datetimeFigureOut">
              <a:rPr lang="de-CH" smtClean="0"/>
              <a:t>23.01.2024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BA5F2-48F3-43AD-BC40-8E4C96E9AC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92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Herr Demir Namentlich Begrüssen.</a:t>
            </a:r>
          </a:p>
          <a:p>
            <a:r>
              <a:rPr lang="de-CH" dirty="0"/>
              <a:t>2-3 Sätze erklären, worum es beim Meeting geht. (Cantina Prototyp)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BA5F2-48F3-43AD-BC40-8E4C96E9AC3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86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2. Sagen das wir den letzten Push zeigen und </a:t>
            </a:r>
            <a:r>
              <a:rPr lang="de-CH" dirty="0" err="1"/>
              <a:t>bestätigungs</a:t>
            </a:r>
            <a:r>
              <a:rPr lang="de-CH" dirty="0"/>
              <a:t> E-Mail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BA5F2-48F3-43AD-BC40-8E4C96E9AC3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162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Github</a:t>
            </a:r>
            <a:r>
              <a:rPr lang="de-CH" dirty="0"/>
              <a:t> zeigen und sagen das dies unser Backup ist.</a:t>
            </a:r>
          </a:p>
          <a:p>
            <a:endParaRPr lang="de-CH" dirty="0"/>
          </a:p>
          <a:p>
            <a:r>
              <a:rPr lang="de-CH" dirty="0"/>
              <a:t>Laptop von Lean zeigen mit </a:t>
            </a:r>
            <a:r>
              <a:rPr lang="de-CH" dirty="0" err="1"/>
              <a:t>Powerpoint</a:t>
            </a:r>
            <a:r>
              <a:rPr lang="de-CH" dirty="0"/>
              <a:t> </a:t>
            </a:r>
            <a:r>
              <a:rPr lang="de-CH" dirty="0" err="1"/>
              <a:t>präsentation</a:t>
            </a:r>
            <a:r>
              <a:rPr lang="de-CH" dirty="0"/>
              <a:t> und 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BA5F2-48F3-43AD-BC40-8E4C96E9AC3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22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Src</a:t>
            </a:r>
            <a:r>
              <a:rPr lang="de-CH" dirty="0"/>
              <a:t> – </a:t>
            </a:r>
            <a:r>
              <a:rPr lang="de-CH" dirty="0" err="1"/>
              <a:t>History</a:t>
            </a:r>
            <a:r>
              <a:rPr lang="de-CH" dirty="0"/>
              <a:t> (oben rechts)</a:t>
            </a:r>
          </a:p>
          <a:p>
            <a:r>
              <a:rPr lang="de-CH" dirty="0"/>
              <a:t>Letzter Commit zeigen.</a:t>
            </a:r>
          </a:p>
          <a:p>
            <a:r>
              <a:rPr lang="de-CH" dirty="0"/>
              <a:t>Screenshot des Email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BA5F2-48F3-43AD-BC40-8E4C96E9AC3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33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Am </a:t>
            </a:r>
            <a:r>
              <a:rPr lang="de-CH" dirty="0" err="1"/>
              <a:t>Afnang</a:t>
            </a:r>
            <a:r>
              <a:rPr lang="de-CH" dirty="0"/>
              <a:t> haben wir unser </a:t>
            </a:r>
            <a:r>
              <a:rPr lang="de-CH" dirty="0" err="1"/>
              <a:t>Backhub</a:t>
            </a:r>
            <a:r>
              <a:rPr lang="de-CH" dirty="0"/>
              <a:t> anhand von </a:t>
            </a:r>
            <a:r>
              <a:rPr lang="de-CH" dirty="0" err="1"/>
              <a:t>Github</a:t>
            </a:r>
            <a:r>
              <a:rPr lang="de-CH" dirty="0"/>
              <a:t> gezeigt. Danach haben wir den letzten Push in </a:t>
            </a:r>
            <a:r>
              <a:rPr lang="de-CH" dirty="0" err="1"/>
              <a:t>Github</a:t>
            </a:r>
            <a:r>
              <a:rPr lang="de-CH" dirty="0"/>
              <a:t> gezeigt und die Abgabe Bestätigung gezeigt.</a:t>
            </a:r>
            <a:br>
              <a:rPr lang="de-CH" dirty="0"/>
            </a:br>
            <a:r>
              <a:rPr lang="de-CH" dirty="0"/>
              <a:t>Im Hauptteil haben wir die CRUD Read &amp; Delete Operationen in Postman gezeigt und durchgeführt. Ebenso haben wir die Restlich CRUD Operationen im Webinterface gezeigt.</a:t>
            </a:r>
            <a:br>
              <a:rPr lang="de-CH" dirty="0"/>
            </a:br>
            <a:r>
              <a:rPr lang="de-CH" dirty="0"/>
              <a:t>Haben Sie noch Fragen?</a:t>
            </a:r>
          </a:p>
          <a:p>
            <a:r>
              <a:rPr lang="de-CH" dirty="0"/>
              <a:t>Ich denke wir haben alle Themen besprochen, sehen sie noch etwas, was Fehlt?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BA5F2-48F3-43AD-BC40-8E4C96E9AC3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7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everinstr/SQL_LB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Severinstr/SQL_LB02/commits/main/sr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ADBA-8047-68F3-FBDF-A234C7FB9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 LB2+LB3, M290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FD6E30-D051-4346-6EDB-324DE97EF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Sträuli &amp; Lean </a:t>
            </a:r>
            <a:r>
              <a:rPr lang="de-CH" dirty="0" err="1"/>
              <a:t>Muttner</a:t>
            </a:r>
            <a:r>
              <a:rPr lang="de-CH" dirty="0"/>
              <a:t>, ME21a</a:t>
            </a:r>
          </a:p>
        </p:txBody>
      </p:sp>
    </p:spTree>
    <p:extLst>
      <p:ext uri="{BB962C8B-B14F-4D97-AF65-F5344CB8AC3E}">
        <p14:creationId xmlns:p14="http://schemas.microsoft.com/office/powerpoint/2010/main" val="18713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7E8FA63-9C4E-836F-DCD0-94660A50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05D54-0893-4C20-CB53-6374DD0E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0670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Datensicherung: Backup, Ausfallsicherheit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GitHub: GitHub-Push, Upload des GitHub-Links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Postman: CRUD Read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Postman: CRUD Delete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Browser: Alle CRUD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Ausleitung: Zusammenfassung, Fragenrunde, Verabschiedung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12862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311" name="Rectangle 310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5851E-3FF5-563A-275C-A7C38CB7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51" y="849633"/>
            <a:ext cx="8086724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Datensicherung</a:t>
            </a:r>
            <a:r>
              <a:rPr lang="en-US" sz="5400" dirty="0"/>
              <a:t>/Backup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14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4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7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2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3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6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9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2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4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6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7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8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9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0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1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2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3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4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5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6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7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735452D5-E247-39A2-3C27-A2A8A4C1F214}"/>
              </a:ext>
            </a:extLst>
          </p:cNvPr>
          <p:cNvSpPr txBox="1">
            <a:spLocks/>
          </p:cNvSpPr>
          <p:nvPr/>
        </p:nvSpPr>
        <p:spPr>
          <a:xfrm>
            <a:off x="1862138" y="3920333"/>
            <a:ext cx="879157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hlinkClick r:id="rId4"/>
              </a:rPr>
              <a:t>https://github.com/Severinstr/SQL_LB02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4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0639E-C01D-6067-665E-4839EC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GitHub-push &amp; upload des </a:t>
            </a:r>
            <a:r>
              <a:rPr lang="en-US" sz="5400" dirty="0" err="1"/>
              <a:t>github</a:t>
            </a:r>
            <a:r>
              <a:rPr lang="en-US" sz="5400" dirty="0"/>
              <a:t>-links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CBC126A2-17DA-9B85-A7F6-E4824614E47F}"/>
              </a:ext>
            </a:extLst>
          </p:cNvPr>
          <p:cNvSpPr txBox="1">
            <a:spLocks/>
          </p:cNvSpPr>
          <p:nvPr/>
        </p:nvSpPr>
        <p:spPr>
          <a:xfrm>
            <a:off x="1888331" y="4244181"/>
            <a:ext cx="879157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hlinkClick r:id="rId4"/>
              </a:rPr>
              <a:t>https://github.com/Severinstr/SQL_LB02/commits/main/src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49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0639E-C01D-6067-665E-4839EC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67" y="795567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CH" sz="5400" dirty="0"/>
              <a:t>Postman: CRUD Read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640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0639E-C01D-6067-665E-4839EC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67" y="795567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CH" sz="5400" dirty="0"/>
              <a:t>Postman: CRUD </a:t>
            </a:r>
            <a:r>
              <a:rPr lang="de-CH" sz="5400" dirty="0" err="1"/>
              <a:t>delete</a:t>
            </a:r>
            <a:endParaRPr lang="de-CH" sz="5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28640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0639E-C01D-6067-665E-4839EC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056" y="1034258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CH" sz="5400" dirty="0"/>
              <a:t>Browser: alle </a:t>
            </a:r>
            <a:r>
              <a:rPr lang="de-CH" sz="5400" dirty="0" err="1"/>
              <a:t>crud</a:t>
            </a:r>
            <a:r>
              <a:rPr lang="de-CH" sz="5400" dirty="0"/>
              <a:t> </a:t>
            </a:r>
            <a:r>
              <a:rPr lang="de-CH" sz="5400" dirty="0" err="1"/>
              <a:t>operationen</a:t>
            </a:r>
            <a:endParaRPr lang="de-CH" sz="5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1E4103E0-47C3-EB87-9FA4-EB296422006F}"/>
              </a:ext>
            </a:extLst>
          </p:cNvPr>
          <p:cNvSpPr txBox="1">
            <a:spLocks/>
          </p:cNvSpPr>
          <p:nvPr/>
        </p:nvSpPr>
        <p:spPr>
          <a:xfrm>
            <a:off x="1916906" y="4215130"/>
            <a:ext cx="879157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hlinkClick r:id="rId3"/>
              </a:rPr>
              <a:t>http://localhost:3000/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8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0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 useBgFill="1">
        <p:nvSpPr>
          <p:cNvPr id="311" name="Rectangle 310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5851E-3FF5-563A-275C-A7C38CB7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51" y="971553"/>
            <a:ext cx="8086724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Zusammenfassung</a:t>
            </a:r>
            <a:r>
              <a:rPr lang="en-US" sz="5400" dirty="0"/>
              <a:t> &amp; </a:t>
            </a:r>
            <a:r>
              <a:rPr lang="en-US" sz="5400" dirty="0" err="1"/>
              <a:t>Fragendrunde</a:t>
            </a:r>
            <a:endParaRPr lang="en-US" sz="5400" dirty="0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14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4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7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2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3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6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9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2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4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6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7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8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9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0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1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2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3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4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5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6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7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09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252</Words>
  <Application>Microsoft Office PowerPoint</Application>
  <PresentationFormat>Breitbild</PresentationFormat>
  <Paragraphs>35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Schaltkreis</vt:lpstr>
      <vt:lpstr>Projektarbeit LB2+LB3, M290</vt:lpstr>
      <vt:lpstr>AGENDA</vt:lpstr>
      <vt:lpstr>Datensicherung/Backup</vt:lpstr>
      <vt:lpstr>GitHub-push &amp; upload des github-links</vt:lpstr>
      <vt:lpstr>Postman: CRUD Read</vt:lpstr>
      <vt:lpstr>Postman: CRUD delete</vt:lpstr>
      <vt:lpstr>Browser: alle crud operationen</vt:lpstr>
      <vt:lpstr>Zusammenfassung &amp; Fragendrunde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LB2 +LB3, M290</dc:title>
  <dc:creator>Straeuli, Severin</dc:creator>
  <cp:lastModifiedBy>Straeuli, Severin</cp:lastModifiedBy>
  <cp:revision>17</cp:revision>
  <dcterms:created xsi:type="dcterms:W3CDTF">2024-01-23T09:03:43Z</dcterms:created>
  <dcterms:modified xsi:type="dcterms:W3CDTF">2024-01-23T14:03:32Z</dcterms:modified>
</cp:coreProperties>
</file>