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4" r:id="rId4"/>
    <p:sldId id="265" r:id="rId5"/>
    <p:sldId id="263" r:id="rId6"/>
    <p:sldId id="257" r:id="rId7"/>
    <p:sldId id="258" r:id="rId8"/>
    <p:sldId id="259" r:id="rId9"/>
    <p:sldId id="26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veryn Smykalo" userId="a011ef2b60c1f408" providerId="LiveId" clId="{A9CE0DEC-2421-41BC-8BDD-91B76D4F53CC}"/>
    <pc:docChg chg="custSel addSld modSld sldOrd">
      <pc:chgData name="Severyn Smykalo" userId="a011ef2b60c1f408" providerId="LiveId" clId="{A9CE0DEC-2421-41BC-8BDD-91B76D4F53CC}" dt="2024-02-19T15:42:52.677" v="70" actId="27636"/>
      <pc:docMkLst>
        <pc:docMk/>
      </pc:docMkLst>
      <pc:sldChg chg="modSp new mod ord">
        <pc:chgData name="Severyn Smykalo" userId="a011ef2b60c1f408" providerId="LiveId" clId="{A9CE0DEC-2421-41BC-8BDD-91B76D4F53CC}" dt="2024-02-19T15:40:37.043" v="21"/>
        <pc:sldMkLst>
          <pc:docMk/>
          <pc:sldMk cId="329841538" sldId="264"/>
        </pc:sldMkLst>
        <pc:spChg chg="mod">
          <ac:chgData name="Severyn Smykalo" userId="a011ef2b60c1f408" providerId="LiveId" clId="{A9CE0DEC-2421-41BC-8BDD-91B76D4F53CC}" dt="2024-02-19T15:40:18.310" v="15" actId="20577"/>
          <ac:spMkLst>
            <pc:docMk/>
            <pc:sldMk cId="329841538" sldId="264"/>
            <ac:spMk id="2" creationId="{4964E019-4B31-F2D7-9BB5-BBEB7647A094}"/>
          </ac:spMkLst>
        </pc:spChg>
        <pc:spChg chg="mod">
          <ac:chgData name="Severyn Smykalo" userId="a011ef2b60c1f408" providerId="LiveId" clId="{A9CE0DEC-2421-41BC-8BDD-91B76D4F53CC}" dt="2024-02-19T15:40:30.467" v="19"/>
          <ac:spMkLst>
            <pc:docMk/>
            <pc:sldMk cId="329841538" sldId="264"/>
            <ac:spMk id="3" creationId="{96325729-90FC-33C2-969C-AD181C305134}"/>
          </ac:spMkLst>
        </pc:spChg>
      </pc:sldChg>
      <pc:sldChg chg="modSp new mod">
        <pc:chgData name="Severyn Smykalo" userId="a011ef2b60c1f408" providerId="LiveId" clId="{A9CE0DEC-2421-41BC-8BDD-91B76D4F53CC}" dt="2024-02-19T15:42:52.677" v="70" actId="27636"/>
        <pc:sldMkLst>
          <pc:docMk/>
          <pc:sldMk cId="2082084300" sldId="265"/>
        </pc:sldMkLst>
        <pc:spChg chg="mod">
          <ac:chgData name="Severyn Smykalo" userId="a011ef2b60c1f408" providerId="LiveId" clId="{A9CE0DEC-2421-41BC-8BDD-91B76D4F53CC}" dt="2024-02-19T15:40:44.917" v="28" actId="20577"/>
          <ac:spMkLst>
            <pc:docMk/>
            <pc:sldMk cId="2082084300" sldId="265"/>
            <ac:spMk id="2" creationId="{F34B64A4-CA09-0E20-C11E-EAAA73BB4F76}"/>
          </ac:spMkLst>
        </pc:spChg>
        <pc:spChg chg="mod">
          <ac:chgData name="Severyn Smykalo" userId="a011ef2b60c1f408" providerId="LiveId" clId="{A9CE0DEC-2421-41BC-8BDD-91B76D4F53CC}" dt="2024-02-19T15:42:52.677" v="70" actId="27636"/>
          <ac:spMkLst>
            <pc:docMk/>
            <pc:sldMk cId="2082084300" sldId="265"/>
            <ac:spMk id="3" creationId="{35DCF5C1-07D9-0EBD-CED6-A131D6D112AC}"/>
          </ac:spMkLst>
        </pc:spChg>
      </pc:sldChg>
    </pc:docChg>
  </pc:docChgLst>
  <pc:docChgLst>
    <pc:chgData name="Severyn Smykalo" userId="a011ef2b60c1f408" providerId="LiveId" clId="{F9BDAA62-7855-6E48-9B95-DFDD58DBAEE9}"/>
    <pc:docChg chg="undo custSel modSld">
      <pc:chgData name="Severyn Smykalo" userId="a011ef2b60c1f408" providerId="LiveId" clId="{F9BDAA62-7855-6E48-9B95-DFDD58DBAEE9}" dt="2024-02-08T14:19:41.536" v="8" actId="20577"/>
      <pc:docMkLst>
        <pc:docMk/>
      </pc:docMkLst>
      <pc:sldChg chg="addSp modSp">
        <pc:chgData name="Severyn Smykalo" userId="a011ef2b60c1f408" providerId="LiveId" clId="{F9BDAA62-7855-6E48-9B95-DFDD58DBAEE9}" dt="2024-02-08T14:19:18.447" v="6" actId="207"/>
        <pc:sldMkLst>
          <pc:docMk/>
          <pc:sldMk cId="1469121743" sldId="256"/>
        </pc:sldMkLst>
        <pc:spChg chg="mod">
          <ac:chgData name="Severyn Smykalo" userId="a011ef2b60c1f408" providerId="LiveId" clId="{F9BDAA62-7855-6E48-9B95-DFDD58DBAEE9}" dt="2024-02-08T14:19:18.447" v="6" actId="207"/>
          <ac:spMkLst>
            <pc:docMk/>
            <pc:sldMk cId="1469121743" sldId="256"/>
            <ac:spMk id="2" creationId="{AA1F3FE3-EBBE-F19A-241E-A52F66DD898C}"/>
          </ac:spMkLst>
        </pc:spChg>
        <pc:spChg chg="add">
          <ac:chgData name="Severyn Smykalo" userId="a011ef2b60c1f408" providerId="LiveId" clId="{F9BDAA62-7855-6E48-9B95-DFDD58DBAEE9}" dt="2024-02-08T14:16:53.621" v="0" actId="139"/>
          <ac:spMkLst>
            <pc:docMk/>
            <pc:sldMk cId="1469121743" sldId="256"/>
            <ac:spMk id="4" creationId="{9166AF06-EE82-FF0D-CA1B-C4CD15BC215D}"/>
          </ac:spMkLst>
        </pc:spChg>
      </pc:sldChg>
      <pc:sldChg chg="modSp">
        <pc:chgData name="Severyn Smykalo" userId="a011ef2b60c1f408" providerId="LiveId" clId="{F9BDAA62-7855-6E48-9B95-DFDD58DBAEE9}" dt="2024-02-08T14:19:41.536" v="8" actId="20577"/>
        <pc:sldMkLst>
          <pc:docMk/>
          <pc:sldMk cId="614424065" sldId="257"/>
        </pc:sldMkLst>
        <pc:spChg chg="mod">
          <ac:chgData name="Severyn Smykalo" userId="a011ef2b60c1f408" providerId="LiveId" clId="{F9BDAA62-7855-6E48-9B95-DFDD58DBAEE9}" dt="2024-02-08T14:19:07.161" v="4" actId="1076"/>
          <ac:spMkLst>
            <pc:docMk/>
            <pc:sldMk cId="614424065" sldId="257"/>
            <ac:spMk id="2" creationId="{BBCD8064-BB53-7DAE-B53D-E62F07962485}"/>
          </ac:spMkLst>
        </pc:spChg>
        <pc:spChg chg="mod">
          <ac:chgData name="Severyn Smykalo" userId="a011ef2b60c1f408" providerId="LiveId" clId="{F9BDAA62-7855-6E48-9B95-DFDD58DBAEE9}" dt="2024-02-08T14:19:41.536" v="8" actId="20577"/>
          <ac:spMkLst>
            <pc:docMk/>
            <pc:sldMk cId="614424065" sldId="257"/>
            <ac:spMk id="11" creationId="{34A587A3-6D2B-FC36-3563-38F5A4E0B185}"/>
          </ac:spMkLst>
        </pc:spChg>
      </pc:sldChg>
    </pc:docChg>
  </pc:docChgLst>
  <pc:docChgLst>
    <pc:chgData name="Severyn Smykalo" userId="a011ef2b60c1f408" providerId="LiveId" clId="{C016E348-52F9-4C91-94DB-ED272FEA7890}"/>
    <pc:docChg chg="addSld modSld sldOrd">
      <pc:chgData name="Severyn Smykalo" userId="a011ef2b60c1f408" providerId="LiveId" clId="{C016E348-52F9-4C91-94DB-ED272FEA7890}" dt="2024-02-09T16:26:16.173" v="86" actId="20577"/>
      <pc:docMkLst>
        <pc:docMk/>
      </pc:docMkLst>
      <pc:sldChg chg="modSp new mod ord">
        <pc:chgData name="Severyn Smykalo" userId="a011ef2b60c1f408" providerId="LiveId" clId="{C016E348-52F9-4C91-94DB-ED272FEA7890}" dt="2024-02-09T16:26:16.173" v="86" actId="20577"/>
        <pc:sldMkLst>
          <pc:docMk/>
          <pc:sldMk cId="2014619172" sldId="263"/>
        </pc:sldMkLst>
        <pc:spChg chg="mod">
          <ac:chgData name="Severyn Smykalo" userId="a011ef2b60c1f408" providerId="LiveId" clId="{C016E348-52F9-4C91-94DB-ED272FEA7890}" dt="2024-02-09T16:25:15.689" v="20" actId="20577"/>
          <ac:spMkLst>
            <pc:docMk/>
            <pc:sldMk cId="2014619172" sldId="263"/>
            <ac:spMk id="2" creationId="{F05F4CDA-1ACA-2535-7612-CAD26E9B9EF9}"/>
          </ac:spMkLst>
        </pc:spChg>
        <pc:spChg chg="mod">
          <ac:chgData name="Severyn Smykalo" userId="a011ef2b60c1f408" providerId="LiveId" clId="{C016E348-52F9-4C91-94DB-ED272FEA7890}" dt="2024-02-09T16:26:16.173" v="86" actId="20577"/>
          <ac:spMkLst>
            <pc:docMk/>
            <pc:sldMk cId="2014619172" sldId="263"/>
            <ac:spMk id="3" creationId="{08ECE664-68A3-D262-41AB-EB4F1C06357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EBDF-E4D7-0875-8ADE-E874555F0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DDCE04-B3C9-0F0B-3617-A779B797A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6138B-45F0-8BB0-7167-663271E06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8F9E-3C4C-4F1F-959A-F3436D00F7C2}" type="datetimeFigureOut">
              <a:rPr lang="en-CA" smtClean="0"/>
              <a:t>2024-02-19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BFA07-22E8-79BD-CDE8-23F4B6A95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04CF0-1A96-E9E5-4B56-FB88197ED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71E8A-4177-40AD-85F1-DD7B425DEB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7225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B6CD-3884-D360-912B-D8F7430E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E0B36-B3BA-46B1-CDFF-C25D1BAC1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C1A10-8706-E1B4-AB85-DEAC28238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8F9E-3C4C-4F1F-959A-F3436D00F7C2}" type="datetimeFigureOut">
              <a:rPr lang="en-CA" smtClean="0"/>
              <a:t>2024-02-19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568C6-ADAB-2317-CD63-D4BD5A29C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54D9A-9E9D-43C4-5221-CDFABB2A0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71E8A-4177-40AD-85F1-DD7B425DEB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793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6E1F61-89EE-BBB0-3A27-A20562A47C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A3651-17B3-4205-92F9-A20D99FAC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4818B-BE68-40BC-FF86-5F8870848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8F9E-3C4C-4F1F-959A-F3436D00F7C2}" type="datetimeFigureOut">
              <a:rPr lang="en-CA" smtClean="0"/>
              <a:t>2024-02-19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1718E-C3A8-AB1D-72A4-65D0C17AE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27D09-838A-6101-4DBA-13C584FB0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71E8A-4177-40AD-85F1-DD7B425DEB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7135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A35CB-6CBC-3F7B-77C3-5025A24FC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1640B-AC33-F462-CDDC-3956494D0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89558-B79F-D118-668C-1F5798D71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8F9E-3C4C-4F1F-959A-F3436D00F7C2}" type="datetimeFigureOut">
              <a:rPr lang="en-CA" smtClean="0"/>
              <a:t>2024-02-19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FA27B-A67A-6776-FCE5-9E749C7CA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9CFC5-5115-A173-C054-86427864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71E8A-4177-40AD-85F1-DD7B425DEB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5524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C5416-5715-ED76-9AFB-52326D4A3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B4711-4D36-31A3-9BD0-6C15AB57A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3D754-6218-F4A0-8E12-D2B1B06B4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8F9E-3C4C-4F1F-959A-F3436D00F7C2}" type="datetimeFigureOut">
              <a:rPr lang="en-CA" smtClean="0"/>
              <a:t>2024-02-19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56FEB-8994-40ED-563D-61B78DEA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EDF33-DC56-17C9-B087-08F9EE600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71E8A-4177-40AD-85F1-DD7B425DEB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312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35820-5A9C-0442-DD3B-31DEAC5E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1D451-F932-36EF-E63A-2585FDA603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F822D-7A5B-EEFD-944D-0C61EA0BA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EB686-FFFE-DBEA-74A9-26EEEEAAD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8F9E-3C4C-4F1F-959A-F3436D00F7C2}" type="datetimeFigureOut">
              <a:rPr lang="en-CA" smtClean="0"/>
              <a:t>2024-02-19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E8689-F31C-7939-CC0B-4DCE9CF1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5432D-D81A-E7F8-BAC7-47061A183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71E8A-4177-40AD-85F1-DD7B425DEB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617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43CE5-E695-B234-4EAB-23452DAE5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C3ADF-AB94-716D-1C3B-EEBE7F086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50ABD5-C7EC-A15E-D0EE-5BFC2C62D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5EEC5-64A1-E010-A588-5565B8FCE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385258-0A28-94DD-F8A3-932F613E69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D072D7-AE18-6C4C-A9A8-669A068A5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8F9E-3C4C-4F1F-959A-F3436D00F7C2}" type="datetimeFigureOut">
              <a:rPr lang="en-CA" smtClean="0"/>
              <a:t>2024-02-19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BCC032-64A9-6A46-4EE2-F96F0A068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81D4F-CFBC-1620-71E5-1EE96ECBC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71E8A-4177-40AD-85F1-DD7B425DEB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5838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217A8-C8F1-45CC-1BD6-CD2EAE4D2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F063F9-EDB2-FD6D-46CB-7FB980695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8F9E-3C4C-4F1F-959A-F3436D00F7C2}" type="datetimeFigureOut">
              <a:rPr lang="en-CA" smtClean="0"/>
              <a:t>2024-02-19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05D3EF-842E-1568-C297-7BF22AE20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F70D59-DFF8-7D23-8122-3867529ED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71E8A-4177-40AD-85F1-DD7B425DEB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616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A7BA4C-7331-A2DB-309E-CC33EC696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8F9E-3C4C-4F1F-959A-F3436D00F7C2}" type="datetimeFigureOut">
              <a:rPr lang="en-CA" smtClean="0"/>
              <a:t>2024-02-19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F93F89-EB6C-109E-5A4C-6B0F66ADB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0EF35-F27F-BD35-E3B9-9EDA4F7E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71E8A-4177-40AD-85F1-DD7B425DEB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8148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715B1-C5AB-1D24-DD6D-1A4D465AB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40B00-23DA-966B-9D69-0579BCFA2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AAAE20-7710-93EC-9DA6-4BE6AA8A2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C5503-E405-4D87-55A0-8378A500F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8F9E-3C4C-4F1F-959A-F3436D00F7C2}" type="datetimeFigureOut">
              <a:rPr lang="en-CA" smtClean="0"/>
              <a:t>2024-02-19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E685F-BA83-46A4-03D1-9E41D1C1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30FFD-1961-2A85-DA98-6EAF10150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71E8A-4177-40AD-85F1-DD7B425DEB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29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19E44-1F07-8E17-0DD6-9988555BC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7EBE96-B6DC-248D-AFEB-B9A324084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DDD840-839A-0757-908A-79829C0A6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3411B-AF95-C0B9-6EB8-51618DC18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8F9E-3C4C-4F1F-959A-F3436D00F7C2}" type="datetimeFigureOut">
              <a:rPr lang="en-CA" smtClean="0"/>
              <a:t>2024-02-19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7EB16-DA7A-D345-6F2A-3F025266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A1954-783B-8B69-F233-8EA05B2A0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71E8A-4177-40AD-85F1-DD7B425DEB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6824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9B05E5-1C63-3728-E38F-379D9CCFA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40651-402D-E303-0E87-586EAFFDA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FDA0B-2832-3242-4216-BDD1F66D9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98F9E-3C4C-4F1F-959A-F3436D00F7C2}" type="datetimeFigureOut">
              <a:rPr lang="en-CA" smtClean="0"/>
              <a:t>2024-02-19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648AD-AB5B-43EE-F0CA-3D180DECA5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5204D-7A6B-51D1-11DC-963134965F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71E8A-4177-40AD-85F1-DD7B425DEB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1089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F3FE3-EBBE-F19A-241E-A52F66DD89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Програма для розрахунку вартості металопластикового вікна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4DEB95-6CF2-8326-D701-37BC68A265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uk-UA" dirty="0"/>
              <a:t>Смикало  Северин ПВ-211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66AF06-EE82-FF0D-CA1B-C4CD15BC215D}"/>
              </a:ext>
            </a:extLst>
          </p:cNvPr>
          <p:cNvSpPr txBox="1"/>
          <p:nvPr/>
        </p:nvSpPr>
        <p:spPr>
          <a:xfrm>
            <a:off x="5184942" y="2527968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1469121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00549C-DCD1-1286-1F24-E0B6D4CD80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Дякую за увагу!</a:t>
            </a:r>
            <a:endParaRPr lang="en-CA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4371418-E1A7-BEEF-829E-92DEB1AE75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266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EB9FB-0545-3278-0A24-A9BA6E008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Актуальність теми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A5588-F402-1B72-B0C5-1E16D4B5B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Проблема у будівельній системі що потрібно лише на пряму контактувати із замовником для створення замовлення, а якщо зробити щоб відразу замовник міг вказати все необхіде або самому дізнатися скільки може коштувати замовлення.</a:t>
            </a:r>
          </a:p>
          <a:p>
            <a:endParaRPr lang="uk-UA" dirty="0"/>
          </a:p>
          <a:p>
            <a:r>
              <a:rPr lang="uk-UA" dirty="0"/>
              <a:t>Саме це мій додаток робить розрахунки й створює замолення для виготовлення вікон разних розмірів,матеріалів,формів й відправляє всі замовлення в базу даних де вже може опрацювати інші особи.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7764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4E019-4B31-F2D7-9BB5-BBEB7647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Суть програми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25729-90FC-33C2-969C-AD181C305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Покупець хоче замовити металопластикове вікно та хоче заздалегідь дізнатися його вартість. Для оформлення замовлення необхідно заміряти розміри вікна та визначитися з матеріалами (рама, скло, фурнітура). Для обліку форс-мажорних ситуацій після всіх обчислень програма до отриманої суми додає 10%. Програма передбачає редагування бази даних, але за певними правами.</a:t>
            </a:r>
          </a:p>
        </p:txBody>
      </p:sp>
    </p:spTree>
    <p:extLst>
      <p:ext uri="{BB962C8B-B14F-4D97-AF65-F5344CB8AC3E}">
        <p14:creationId xmlns:p14="http://schemas.microsoft.com/office/powerpoint/2010/main" val="329841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B64A4-CA09-0E20-C11E-EAAA73BB4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Вимоги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CF5C1-07D9-0EBD-CED6-A131D6D11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База даних містить опис всіх матеріалів (категорія, назва,вартість квадратного метра, опис).</a:t>
            </a:r>
          </a:p>
          <a:p>
            <a:r>
              <a:rPr lang="ru-RU" dirty="0"/>
              <a:t>База даних містить двох користувачів – </a:t>
            </a:r>
            <a:r>
              <a:rPr lang="en-GB" dirty="0"/>
              <a:t>admin </a:t>
            </a:r>
            <a:r>
              <a:rPr lang="ru-RU" dirty="0"/>
              <a:t>та </a:t>
            </a:r>
            <a:r>
              <a:rPr lang="en-GB" dirty="0"/>
              <a:t>manager. </a:t>
            </a:r>
            <a:r>
              <a:rPr lang="ru-RU" dirty="0"/>
              <a:t>Адміністратор може редагувати всі таблиці, переглядати дані і виконувати процедури, що зберігаються (якщо такі є). Менеджер може лише переглядати таблиці та виконувати процедури, що зберігаються.</a:t>
            </a:r>
          </a:p>
          <a:p>
            <a:r>
              <a:rPr lang="ru-RU"/>
              <a:t>Додавання </a:t>
            </a:r>
            <a:r>
              <a:rPr lang="ru-RU" dirty="0"/>
              <a:t>та редагування здійснюється в окремих вікнах.</a:t>
            </a:r>
          </a:p>
          <a:p>
            <a:r>
              <a:rPr lang="ru-RU" dirty="0"/>
              <a:t>Програма передбачає перегляд окремо списку матеріалів.</a:t>
            </a:r>
          </a:p>
          <a:p>
            <a:r>
              <a:rPr lang="ru-RU" dirty="0"/>
              <a:t>Список матеріалів відображається у </a:t>
            </a:r>
            <a:r>
              <a:rPr lang="en-GB" dirty="0" err="1"/>
              <a:t>ListView</a:t>
            </a:r>
            <a:r>
              <a:rPr lang="en-GB" dirty="0"/>
              <a:t>.</a:t>
            </a:r>
            <a:endParaRPr lang="uk-UA" dirty="0"/>
          </a:p>
          <a:p>
            <a:r>
              <a:rPr lang="ru-RU" dirty="0"/>
              <a:t>Реалізувати пошук матеріалу за назвою, вартістю, категорією або будь-якою комбінацією з вище перерахованого.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82084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F4CDA-1ACA-2535-7612-CAD26E9B9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Технології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CE664-68A3-D262-41AB-EB4F1C063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 12</a:t>
            </a:r>
          </a:p>
          <a:p>
            <a:r>
              <a:rPr lang="en-US" dirty="0"/>
              <a:t>7 net</a:t>
            </a:r>
          </a:p>
          <a:p>
            <a:r>
              <a:rPr lang="en-US" dirty="0" err="1"/>
              <a:t>.net</a:t>
            </a:r>
            <a:r>
              <a:rPr lang="en-US" dirty="0"/>
              <a:t> </a:t>
            </a:r>
            <a:r>
              <a:rPr lang="en-US" dirty="0" err="1"/>
              <a:t>FrameWork</a:t>
            </a:r>
            <a:r>
              <a:rPr lang="en-US" dirty="0"/>
              <a:t> Core</a:t>
            </a:r>
          </a:p>
          <a:p>
            <a:r>
              <a:rPr lang="en-CA" dirty="0"/>
              <a:t>Win Form</a:t>
            </a:r>
          </a:p>
          <a:p>
            <a:r>
              <a:rPr lang="uk-UA" dirty="0"/>
              <a:t>Підхід </a:t>
            </a:r>
            <a:r>
              <a:rPr lang="en-US" dirty="0"/>
              <a:t>Code First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14619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D8064-BB53-7DAE-B53D-E62F07962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Дизайн додатку</a:t>
            </a:r>
            <a:endParaRPr lang="en-CA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4A587A3-6D2B-FC36-3563-38F5A4E0B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Складається лише із 3-х формів</a:t>
            </a:r>
            <a:r>
              <a:rPr lang="pl-PL" dirty="0"/>
              <a:t>:</a:t>
            </a:r>
            <a:endParaRPr lang="uk-UA" dirty="0"/>
          </a:p>
          <a:p>
            <a:r>
              <a:rPr lang="uk-UA" dirty="0"/>
              <a:t>Вхід до кабінету чи замовлення</a:t>
            </a:r>
          </a:p>
          <a:p>
            <a:r>
              <a:rPr lang="uk-UA" dirty="0"/>
              <a:t>Створення /редагування замолення</a:t>
            </a:r>
          </a:p>
          <a:p>
            <a:r>
              <a:rPr lang="uk-UA" dirty="0"/>
              <a:t>Сам  кабінет для перегляду/редактування бази даних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4424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10410-E0A8-6505-9679-C4DF22871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Вхід</a:t>
            </a:r>
            <a:endParaRPr lang="en-CA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663A850-B606-1707-E62D-67D998227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994" y="2528762"/>
            <a:ext cx="5820587" cy="179095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AFFD95-2492-7021-A494-32BC373D4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uk-UA" dirty="0"/>
              <a:t>Користучач може увійти в систему валідація перевіряє дані відразу із даними в базі даних.</a:t>
            </a:r>
          </a:p>
          <a:p>
            <a:endParaRPr lang="uk-UA" dirty="0"/>
          </a:p>
          <a:p>
            <a:r>
              <a:rPr lang="uk-UA" dirty="0"/>
              <a:t>Або користувач може увійти вікно для клієнтів де може зробити замовлення.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91751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D764B-D599-A510-2962-75C04E059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Клієнська частина</a:t>
            </a:r>
            <a:endParaRPr lang="en-CA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82B67E4-9BC5-9975-E685-34B328A4E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2" y="1695236"/>
            <a:ext cx="6172200" cy="3467527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12C36-A529-6E00-FE58-C3122CF88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Ми можемо підразу побачити дані із бази даних про матеріалів назва,ціна в квадратних метрів,й опис матеріалів.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Також є список форм вікон при виборі елементу відразу появляється опис.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Вибір замовлення.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Поле для вказівки розмівірів.</a:t>
            </a:r>
          </a:p>
          <a:p>
            <a:r>
              <a:rPr lang="uk-UA" dirty="0"/>
              <a:t>Якщо все вибрати то відразу повяляється ціна за замовлення.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Пошук необхідного матеріала.</a:t>
            </a:r>
          </a:p>
          <a:p>
            <a:r>
              <a:rPr lang="uk-UA" dirty="0"/>
              <a:t>При зробленю замовлення проходить валідація чи все користувач вказав.</a:t>
            </a:r>
          </a:p>
        </p:txBody>
      </p:sp>
    </p:spTree>
    <p:extLst>
      <p:ext uri="{BB962C8B-B14F-4D97-AF65-F5344CB8AC3E}">
        <p14:creationId xmlns:p14="http://schemas.microsoft.com/office/powerpoint/2010/main" val="271723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E83BC-A594-47DE-C100-DFCFAE812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				Кабінет</a:t>
            </a:r>
            <a:endParaRPr lang="en-CA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914EC33-0BFA-4928-BBAC-8149F66CE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2195225"/>
            <a:ext cx="6172200" cy="2458024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04CF496-534C-E49E-9E07-2BACE40F5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405" y="2057400"/>
            <a:ext cx="3932237" cy="3811588"/>
          </a:xfrm>
        </p:spPr>
        <p:txBody>
          <a:bodyPr/>
          <a:lstStyle/>
          <a:p>
            <a:r>
              <a:rPr lang="uk-UA" dirty="0"/>
              <a:t>Ми бачемо відразу три таблиці матеріали,</a:t>
            </a:r>
          </a:p>
          <a:p>
            <a:r>
              <a:rPr lang="uk-UA" dirty="0"/>
              <a:t>Замовлення клієнтів,список користувачів в базі даних</a:t>
            </a:r>
          </a:p>
          <a:p>
            <a:endParaRPr lang="uk-UA" dirty="0"/>
          </a:p>
          <a:p>
            <a:r>
              <a:rPr lang="uk-UA" dirty="0"/>
              <a:t>При створенні замовленні все як у клієна.</a:t>
            </a:r>
          </a:p>
          <a:p>
            <a:endParaRPr lang="uk-UA" dirty="0"/>
          </a:p>
          <a:p>
            <a:r>
              <a:rPr lang="uk-UA" dirty="0"/>
              <a:t>При редагування просто передаємо все із бази даних інформацію за замовлення.</a:t>
            </a:r>
          </a:p>
        </p:txBody>
      </p:sp>
    </p:spTree>
    <p:extLst>
      <p:ext uri="{BB962C8B-B14F-4D97-AF65-F5344CB8AC3E}">
        <p14:creationId xmlns:p14="http://schemas.microsoft.com/office/powerpoint/2010/main" val="1984599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409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Програма для розрахунку вартості металопластикового вікна</vt:lpstr>
      <vt:lpstr>Актуальність теми</vt:lpstr>
      <vt:lpstr>Суть програми</vt:lpstr>
      <vt:lpstr>Вимоги</vt:lpstr>
      <vt:lpstr>Технології</vt:lpstr>
      <vt:lpstr>Дизайн додатку</vt:lpstr>
      <vt:lpstr>Вхід</vt:lpstr>
      <vt:lpstr>Клієнська частина</vt:lpstr>
      <vt:lpstr>    Кабінет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Програма для розрахунку вартості металопластикового вікна</dc:title>
  <dc:creator>Severyn Smykalo</dc:creator>
  <cp:lastModifiedBy>Severyn Smykalo</cp:lastModifiedBy>
  <cp:revision>2</cp:revision>
  <dcterms:created xsi:type="dcterms:W3CDTF">2024-02-08T04:18:54Z</dcterms:created>
  <dcterms:modified xsi:type="dcterms:W3CDTF">2024-02-19T15:43:01Z</dcterms:modified>
</cp:coreProperties>
</file>