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Breast</a:t>
            </a:r>
            <a:r>
              <a:rPr lang="tr-TR" dirty="0" smtClean="0"/>
              <a:t> </a:t>
            </a:r>
            <a:r>
              <a:rPr lang="tr-TR" dirty="0" err="1" smtClean="0"/>
              <a:t>Cancer</a:t>
            </a:r>
            <a:r>
              <a:rPr lang="tr-TR" dirty="0" smtClean="0"/>
              <a:t> </a:t>
            </a:r>
            <a:r>
              <a:rPr lang="tr-TR" dirty="0" err="1" smtClean="0"/>
              <a:t>Prediction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Yapay Zeka Dersi Projesi</a:t>
            </a:r>
          </a:p>
          <a:p>
            <a:r>
              <a:rPr lang="tr-TR" dirty="0" smtClean="0"/>
              <a:t>Sevgi FİDAN - 1904040007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364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Amaç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ile yazdığım projede meme kanseri veri setini kullanarak yapay sinir ağları ile öğrenme ve tahmin etme yaptırdım.</a:t>
            </a:r>
          </a:p>
          <a:p>
            <a:r>
              <a:rPr lang="tr-TR" dirty="0" smtClean="0"/>
              <a:t>Model için </a:t>
            </a:r>
            <a:r>
              <a:rPr lang="tr-TR" dirty="0" err="1" smtClean="0"/>
              <a:t>Keras’tan</a:t>
            </a:r>
            <a:r>
              <a:rPr lang="tr-TR" dirty="0" smtClean="0"/>
              <a:t> </a:t>
            </a:r>
            <a:r>
              <a:rPr lang="tr-TR" dirty="0" err="1" smtClean="0"/>
              <a:t>Sequential</a:t>
            </a:r>
            <a:r>
              <a:rPr lang="tr-TR" dirty="0" smtClean="0"/>
              <a:t> </a:t>
            </a:r>
            <a:r>
              <a:rPr lang="tr-TR" dirty="0" err="1" smtClean="0"/>
              <a:t>class’ını</a:t>
            </a:r>
            <a:r>
              <a:rPr lang="tr-TR" dirty="0" smtClean="0"/>
              <a:t> kullandım. Model üzerinde eğitim ve çıkarım </a:t>
            </a:r>
            <a:r>
              <a:rPr lang="tr-TR" smtClean="0"/>
              <a:t>yapmamızı sağlıyor.</a:t>
            </a:r>
            <a:endParaRPr lang="tr-TR" dirty="0" smtClean="0"/>
          </a:p>
          <a:p>
            <a:r>
              <a:rPr lang="tr-TR" dirty="0" smtClean="0"/>
              <a:t>Katman sayısı, aktivasyon fonksiyonu gibi bazı değerlerde değişiklikler yaparak en iyi sonuç için 3 katman ve sigmoid aktivasyon fonksiyonunu kullanmaya karar verdim.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32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Üzerinde Yaptığım Değişiklikler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1103"/>
          </a:xfrm>
        </p:spPr>
        <p:txBody>
          <a:bodyPr>
            <a:normAutofit/>
          </a:bodyPr>
          <a:lstStyle/>
          <a:p>
            <a:r>
              <a:rPr lang="tr-TR" dirty="0" smtClean="0"/>
              <a:t>Katman Sayısı:3 giriş – gizli(1)-çıkış</a:t>
            </a:r>
          </a:p>
          <a:p>
            <a:r>
              <a:rPr lang="tr-TR" dirty="0" smtClean="0"/>
              <a:t>Nöron sayısı: 16:16:1</a:t>
            </a:r>
          </a:p>
          <a:p>
            <a:r>
              <a:rPr lang="tr-TR" dirty="0" smtClean="0"/>
              <a:t>Aktivasyon fonksiyonu: sigmoid</a:t>
            </a:r>
          </a:p>
          <a:p>
            <a:r>
              <a:rPr lang="tr-TR" dirty="0" err="1" smtClean="0"/>
              <a:t>Batch_size</a:t>
            </a:r>
            <a:r>
              <a:rPr lang="tr-TR" dirty="0" smtClean="0"/>
              <a:t>: 100                                                </a:t>
            </a:r>
            <a:r>
              <a:rPr lang="tr-TR" dirty="0" err="1" smtClean="0"/>
              <a:t>Batch_size</a:t>
            </a:r>
            <a:r>
              <a:rPr lang="tr-TR" dirty="0" smtClean="0"/>
              <a:t>: 80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Doğruluk: 97,36                                                     Doğruluk: 98,24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934" y="3713016"/>
            <a:ext cx="3039194" cy="22967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344" y="3710873"/>
            <a:ext cx="3081992" cy="22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9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28827" y="969033"/>
            <a:ext cx="8915400" cy="5750943"/>
          </a:xfrm>
        </p:spPr>
        <p:txBody>
          <a:bodyPr/>
          <a:lstStyle/>
          <a:p>
            <a:r>
              <a:rPr lang="tr-TR" dirty="0"/>
              <a:t>Katman </a:t>
            </a:r>
            <a:r>
              <a:rPr lang="tr-TR" dirty="0" smtClean="0"/>
              <a:t>Sayısı:4  </a:t>
            </a:r>
            <a:r>
              <a:rPr lang="tr-TR" dirty="0"/>
              <a:t>giriş – gizli(1</a:t>
            </a:r>
            <a:r>
              <a:rPr lang="tr-TR" dirty="0" smtClean="0"/>
              <a:t>) – gizli(2) - çıkış</a:t>
            </a:r>
          </a:p>
          <a:p>
            <a:r>
              <a:rPr lang="tr-TR" dirty="0" smtClean="0"/>
              <a:t>Nöron sayısı: 16:16:16:1</a:t>
            </a:r>
          </a:p>
          <a:p>
            <a:r>
              <a:rPr lang="tr-TR" dirty="0" smtClean="0"/>
              <a:t>Aktivasyon </a:t>
            </a:r>
            <a:r>
              <a:rPr lang="tr-TR" dirty="0"/>
              <a:t>fonksiyonu: sigmoid</a:t>
            </a:r>
          </a:p>
          <a:p>
            <a:r>
              <a:rPr lang="tr-TR" dirty="0" err="1"/>
              <a:t>Batch_size</a:t>
            </a:r>
            <a:r>
              <a:rPr lang="tr-TR" dirty="0"/>
              <a:t>: </a:t>
            </a:r>
            <a:r>
              <a:rPr lang="tr-TR" dirty="0" smtClean="0"/>
              <a:t>80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Doğruluk:99,12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0" y="2555165"/>
            <a:ext cx="4511616" cy="33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741871"/>
            <a:ext cx="8915400" cy="5753819"/>
          </a:xfrm>
        </p:spPr>
        <p:txBody>
          <a:bodyPr>
            <a:normAutofit/>
          </a:bodyPr>
          <a:lstStyle/>
          <a:p>
            <a:r>
              <a:rPr lang="tr-TR" dirty="0"/>
              <a:t>Katman Sayısı:3 giriş – gizli(1)-</a:t>
            </a:r>
            <a:r>
              <a:rPr lang="tr-TR" dirty="0" smtClean="0"/>
              <a:t>çıkış              Katman Sayısı: 4</a:t>
            </a:r>
            <a:endParaRPr lang="tr-TR" dirty="0"/>
          </a:p>
          <a:p>
            <a:r>
              <a:rPr lang="tr-TR" dirty="0"/>
              <a:t>Nöron sayısı: </a:t>
            </a:r>
            <a:r>
              <a:rPr lang="tr-TR" dirty="0" smtClean="0"/>
              <a:t>16:16:1                                     Nöron Sayısı: 16:16:16:1</a:t>
            </a:r>
            <a:endParaRPr lang="tr-TR" dirty="0"/>
          </a:p>
          <a:p>
            <a:r>
              <a:rPr lang="tr-TR" dirty="0"/>
              <a:t>Aktivasyon fonksiyonu: </a:t>
            </a:r>
            <a:r>
              <a:rPr lang="tr-TR" dirty="0" err="1" smtClean="0"/>
              <a:t>tanh</a:t>
            </a:r>
            <a:endParaRPr lang="tr-TR" dirty="0"/>
          </a:p>
          <a:p>
            <a:r>
              <a:rPr lang="tr-TR" dirty="0" err="1" smtClean="0"/>
              <a:t>Batch_size</a:t>
            </a:r>
            <a:r>
              <a:rPr lang="tr-TR" dirty="0"/>
              <a:t>: </a:t>
            </a:r>
            <a:r>
              <a:rPr lang="tr-TR" dirty="0" smtClean="0"/>
              <a:t>80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Doğruluk: 94,73                                                     Doğruluk: 95,61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55" y="2443156"/>
            <a:ext cx="4037162" cy="3036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90" y="2443156"/>
            <a:ext cx="3994749" cy="30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6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68442" y="900022"/>
            <a:ext cx="8915400" cy="5699185"/>
          </a:xfrm>
        </p:spPr>
        <p:txBody>
          <a:bodyPr/>
          <a:lstStyle/>
          <a:p>
            <a:r>
              <a:rPr lang="tr-TR" dirty="0"/>
              <a:t>Katman Sayısı:3 giriş – gizli(1)-</a:t>
            </a:r>
            <a:r>
              <a:rPr lang="tr-TR" dirty="0" smtClean="0"/>
              <a:t>çıkış                 </a:t>
            </a:r>
            <a:r>
              <a:rPr lang="tr-TR" dirty="0"/>
              <a:t>Katman Sayısı: </a:t>
            </a:r>
            <a:r>
              <a:rPr lang="tr-TR" dirty="0" smtClean="0"/>
              <a:t>4</a:t>
            </a:r>
            <a:endParaRPr lang="tr-TR" dirty="0"/>
          </a:p>
          <a:p>
            <a:r>
              <a:rPr lang="tr-TR" dirty="0"/>
              <a:t>Nöron sayısı: </a:t>
            </a:r>
            <a:r>
              <a:rPr lang="tr-TR" dirty="0" smtClean="0"/>
              <a:t>16:16:1                                        Nöron sayısı: 16:16:16:1</a:t>
            </a:r>
            <a:endParaRPr lang="tr-TR" dirty="0"/>
          </a:p>
          <a:p>
            <a:r>
              <a:rPr lang="tr-TR" dirty="0"/>
              <a:t>Aktivasyon fonksiyonu: </a:t>
            </a:r>
            <a:r>
              <a:rPr lang="tr-TR" dirty="0" err="1" smtClean="0"/>
              <a:t>softmax</a:t>
            </a:r>
            <a:endParaRPr lang="tr-TR" dirty="0"/>
          </a:p>
          <a:p>
            <a:r>
              <a:rPr lang="tr-TR" dirty="0" err="1"/>
              <a:t>Batch_size</a:t>
            </a:r>
            <a:r>
              <a:rPr lang="tr-TR" dirty="0"/>
              <a:t>: </a:t>
            </a:r>
            <a:r>
              <a:rPr lang="tr-TR" dirty="0" smtClean="0"/>
              <a:t>80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Doğruluk: 37,71                                                     </a:t>
            </a:r>
            <a:r>
              <a:rPr lang="tr-TR" dirty="0"/>
              <a:t>Doğruluk: 37,71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06" y="2530055"/>
            <a:ext cx="3921514" cy="297359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28" y="2530055"/>
            <a:ext cx="3921514" cy="29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767751"/>
            <a:ext cx="8915400" cy="5555411"/>
          </a:xfrm>
        </p:spPr>
        <p:txBody>
          <a:bodyPr>
            <a:normAutofit/>
          </a:bodyPr>
          <a:lstStyle/>
          <a:p>
            <a:r>
              <a:rPr lang="tr-TR" dirty="0"/>
              <a:t>Katman Sayısı:3 giriş – gizli(1)-</a:t>
            </a:r>
            <a:r>
              <a:rPr lang="tr-TR" dirty="0" smtClean="0"/>
              <a:t>çıkış                  Katman Sayısı: 4</a:t>
            </a:r>
            <a:endParaRPr lang="tr-TR" dirty="0"/>
          </a:p>
          <a:p>
            <a:r>
              <a:rPr lang="tr-TR" dirty="0"/>
              <a:t>Nöron sayısı: </a:t>
            </a:r>
            <a:r>
              <a:rPr lang="tr-TR" dirty="0" smtClean="0"/>
              <a:t>16:16:1                                        Nöron Sayısı: 16:16:16:1</a:t>
            </a:r>
            <a:endParaRPr lang="tr-TR" dirty="0"/>
          </a:p>
          <a:p>
            <a:r>
              <a:rPr lang="tr-TR" dirty="0"/>
              <a:t>Aktivasyon fonksiyonu: </a:t>
            </a:r>
            <a:r>
              <a:rPr lang="tr-TR" dirty="0" err="1" smtClean="0"/>
              <a:t>relu</a:t>
            </a:r>
            <a:endParaRPr lang="tr-TR" dirty="0"/>
          </a:p>
          <a:p>
            <a:r>
              <a:rPr lang="tr-TR" dirty="0" err="1"/>
              <a:t>Batch_size</a:t>
            </a:r>
            <a:r>
              <a:rPr lang="tr-TR" dirty="0"/>
              <a:t>: </a:t>
            </a:r>
            <a:r>
              <a:rPr lang="tr-TR" dirty="0" smtClean="0"/>
              <a:t>80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Doğruluk: 96,49                                                       Doğruluk: 97,36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57" y="2371006"/>
            <a:ext cx="4170962" cy="32149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09" y="2371006"/>
            <a:ext cx="4236648" cy="32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2606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221</Words>
  <Application>Microsoft Office PowerPoint</Application>
  <PresentationFormat>Geniş ekran</PresentationFormat>
  <Paragraphs>72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Duman</vt:lpstr>
      <vt:lpstr>Breast Cancer Prediction</vt:lpstr>
      <vt:lpstr>Projenin Amaç</vt:lpstr>
      <vt:lpstr>Model Üzerinde Yaptığım Değişiklikler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sevgi</dc:creator>
  <cp:lastModifiedBy>sevgi</cp:lastModifiedBy>
  <cp:revision>9</cp:revision>
  <dcterms:created xsi:type="dcterms:W3CDTF">2022-01-19T11:39:44Z</dcterms:created>
  <dcterms:modified xsi:type="dcterms:W3CDTF">2022-01-20T11:57:42Z</dcterms:modified>
</cp:coreProperties>
</file>