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93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3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2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41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41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0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1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30E2-121E-4495-91A5-B05E14F8CE5E}" type="datetimeFigureOut">
              <a:rPr kumimoji="1" lang="ja-JP" altLang="en-US" smtClean="0"/>
              <a:t>2014/10/27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DA72F-74AB-45EE-B9D7-B66FDB1F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5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4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</dc:title>
  <dc:creator/>
  <cp:lastModifiedBy>maeda kentaro</cp:lastModifiedBy>
  <cp:revision>2</cp:revision>
  <dcterms:created xsi:type="dcterms:W3CDTF">2014-10-27T08:25:47Z</dcterms:created>
  <dcterms:modified xsi:type="dcterms:W3CDTF">2014-10-27T08:26:28Z</dcterms:modified>
</cp:coreProperties>
</file>