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sldIdLst>
    <p:sldId id="270" r:id="rId4"/>
    <p:sldId id="281" r:id="rId5"/>
    <p:sldId id="274" r:id="rId6"/>
    <p:sldId id="320" r:id="rId7"/>
    <p:sldId id="317" r:id="rId8"/>
    <p:sldId id="346" r:id="rId9"/>
    <p:sldId id="357" r:id="rId10"/>
    <p:sldId id="350" r:id="rId11"/>
    <p:sldId id="360" r:id="rId12"/>
    <p:sldId id="345" r:id="rId13"/>
    <p:sldId id="355" r:id="rId14"/>
    <p:sldId id="361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46"/>
          </p14:sldIdLst>
        </p14:section>
        <p14:section name="Sección 2" id="{66316566-85E1-4915-A84E-D57E5C452C4C}">
          <p14:sldIdLst>
            <p14:sldId id="357"/>
            <p14:sldId id="350"/>
          </p14:sldIdLst>
        </p14:section>
        <p14:section name="Sección 3" id="{FC17C10C-8F6C-490B-AF47-CC8CAD42EB4D}">
          <p14:sldIdLst>
            <p14:sldId id="360"/>
          </p14:sldIdLst>
        </p14:section>
        <p14:section name="Sección 4" id="{65EE8A9D-4FFD-42F9-A1D1-1955D14363DA}">
          <p14:sldIdLst>
            <p14:sldId id="345"/>
            <p14:sldId id="355"/>
            <p14:sldId id="361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1EF1-D9F4-4C1C-BBA8-7CB6FB1E88E7}" v="93" dt="2020-11-04T10:50:03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7" autoAdjust="0"/>
    <p:restoredTop sz="94694"/>
  </p:normalViewPr>
  <p:slideViewPr>
    <p:cSldViewPr snapToGrid="0">
      <p:cViewPr varScale="1">
        <p:scale>
          <a:sx n="128" d="100"/>
          <a:sy n="128" d="100"/>
        </p:scale>
        <p:origin x="56" y="1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14/10/2023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06364" y="2644170"/>
            <a:ext cx="997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>
                <a:solidFill>
                  <a:schemeClr val="bg1"/>
                </a:solidFill>
              </a:rPr>
              <a:t>Cuentamos</a:t>
            </a:r>
            <a:r>
              <a:rPr lang="es-ES" sz="4800" dirty="0">
                <a:solidFill>
                  <a:schemeClr val="bg1"/>
                </a:solidFill>
              </a:rPr>
              <a:t>, ¿qué es “el futuro de los datos”?</a:t>
            </a:r>
          </a:p>
        </p:txBody>
      </p:sp>
    </p:spTree>
    <p:extLst>
      <p:ext uri="{BB962C8B-B14F-4D97-AF65-F5344CB8AC3E}">
        <p14:creationId xmlns:p14="http://schemas.microsoft.com/office/powerpoint/2010/main" val="349756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81056" y="2410527"/>
            <a:ext cx="9855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crees que ha evolucionado la formación con el paso de los años?, ¿ y la mentoría?</a:t>
            </a:r>
          </a:p>
        </p:txBody>
      </p:sp>
    </p:spTree>
    <p:extLst>
      <p:ext uri="{BB962C8B-B14F-4D97-AF65-F5344CB8AC3E}">
        <p14:creationId xmlns:p14="http://schemas.microsoft.com/office/powerpoint/2010/main" val="248884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81056" y="2410527"/>
            <a:ext cx="9855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nos puedes contar de tu próximo libro?</a:t>
            </a:r>
          </a:p>
        </p:txBody>
      </p:sp>
    </p:spTree>
    <p:extLst>
      <p:ext uri="{BB962C8B-B14F-4D97-AF65-F5344CB8AC3E}">
        <p14:creationId xmlns:p14="http://schemas.microsoft.com/office/powerpoint/2010/main" val="256891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Cuenta con más de 20 años de experiencia en Business </a:t>
            </a:r>
            <a:r>
              <a:rPr lang="es-E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es-E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s-E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lang="es-E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especializado en </a:t>
            </a:r>
            <a:r>
              <a:rPr lang="es-ES" sz="2400" b="1" i="0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Power</a:t>
            </a:r>
            <a:r>
              <a:rPr lang="es-E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BI</a:t>
            </a:r>
            <a:r>
              <a:rPr lang="es-E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desde que nació.</a:t>
            </a:r>
            <a:endParaRPr lang="en-US" sz="2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alvador</a:t>
              </a:r>
              <a:endParaRPr lang="en-US" altLang="ko-KR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RAMOS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1500" b="1" dirty="0">
                  <a:solidFill>
                    <a:schemeClr val="accent2"/>
                  </a:solidFill>
                  <a:cs typeface="Arial" pitchFamily="34" charset="0"/>
                </a:rPr>
                <a:t>S</a:t>
              </a:r>
              <a:endParaRPr lang="en-US" altLang="ko-KR" sz="115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trabajo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banco,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Salvador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Ángel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40766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la Universidad,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grupo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.NET, Image Cup,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Formación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, SQL Server y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PowerBI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Microsoft MVP,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comunidad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Microsoft MVP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ctualidad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future de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datos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novedades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096000" y="5122821"/>
            <a:ext cx="5453754" cy="777510"/>
            <a:chOff x="6102442" y="1483456"/>
            <a:chExt cx="545375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94356" y="162110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El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futuro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los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datos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cs typeface="Arial"/>
              </a:rPr>
              <a:t>¿Nos recomendarías una serie?</a:t>
            </a: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libro?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¿Cual fue tu primer contacto con un ordenador?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274838"/>
            <a:ext cx="92903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aprendiste en tu tiempo trabajando en banca?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1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8B674E-9868-4AF9-B8F5-DBB5948C87C4}"/>
              </a:ext>
            </a:extLst>
          </p:cNvPr>
          <p:cNvSpPr txBox="1"/>
          <p:nvPr/>
        </p:nvSpPr>
        <p:spPr>
          <a:xfrm>
            <a:off x="1450807" y="2274838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te motivó a estudiar e intentar ayudar a </a:t>
            </a:r>
            <a:r>
              <a:rPr lang="es-ES" sz="4800" dirty="0" err="1">
                <a:solidFill>
                  <a:schemeClr val="bg1"/>
                </a:solidFill>
              </a:rPr>
              <a:t>PYMEs</a:t>
            </a:r>
            <a:r>
              <a:rPr lang="es-ES" sz="4800" dirty="0">
                <a:solidFill>
                  <a:schemeClr val="bg1"/>
                </a:solidFill>
              </a:rPr>
              <a:t> y empresas?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337180" y="2719284"/>
            <a:ext cx="936523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¿Cuándo conociste acerca de </a:t>
            </a:r>
            <a:r>
              <a:rPr lang="es-ES" sz="4800" dirty="0" err="1">
                <a:solidFill>
                  <a:schemeClr val="bg1"/>
                </a:solidFill>
              </a:rPr>
              <a:t>POwerBI</a:t>
            </a:r>
            <a:r>
              <a:rPr lang="es-ES" sz="4800" dirty="0">
                <a:solidFill>
                  <a:schemeClr val="bg1"/>
                </a:solidFill>
              </a:rPr>
              <a:t>?, ¿qué recuerdas?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9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015437" y="1733512"/>
            <a:ext cx="956595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recuerdas el reconocimiento a Microsoft MVP?, ¿cómo crees que ha evolucionado el programa con los años?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157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227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Javier Suárez Ruiz</cp:lastModifiedBy>
  <cp:revision>27</cp:revision>
  <dcterms:created xsi:type="dcterms:W3CDTF">2019-01-14T06:35:35Z</dcterms:created>
  <dcterms:modified xsi:type="dcterms:W3CDTF">2023-10-14T09:39:00Z</dcterms:modified>
</cp:coreProperties>
</file>