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90A546-98CC-42BA-8BF5-462E47529E67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D89565-19B8-4184-B35D-E92D7A05901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1600" dirty="0" smtClean="0"/>
              <a:t>Como material suplementario de tus </a:t>
            </a:r>
            <a:r>
              <a:rPr lang="es-ES" sz="1600" dirty="0" smtClean="0"/>
              <a:t>artículos o de otras maneras</a:t>
            </a:r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Publicar scripts de 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71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he aprendido yo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Hago muchas </a:t>
            </a:r>
            <a:r>
              <a:rPr lang="es-ES" dirty="0"/>
              <a:t>cosas “mal”! </a:t>
            </a:r>
          </a:p>
          <a:p>
            <a:pPr marL="114300" indent="0">
              <a:buNone/>
            </a:pPr>
            <a:r>
              <a:rPr lang="es-ES" sz="1900" u="sng" dirty="0" smtClean="0"/>
              <a:t>https</a:t>
            </a:r>
            <a:r>
              <a:rPr lang="es-ES" sz="1900" u="sng" dirty="0"/>
              <a:t>://google-styleguide.googlecode.com/svn/trunk/Rguide.xml</a:t>
            </a:r>
            <a:endParaRPr lang="es-ES" sz="1900" u="sng" dirty="0" smtClean="0"/>
          </a:p>
          <a:p>
            <a:pPr lvl="1"/>
            <a:endParaRPr lang="es-E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85704"/>
            <a:ext cx="3476625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645024"/>
            <a:ext cx="6629400" cy="212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55576" y="6277962"/>
            <a:ext cx="777686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Al final lo importante el legibilidad, pero como en todo hay estilos ;-)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883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he aprendido yo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Necesito hacer mejor uso de las herramientas disponibles</a:t>
            </a:r>
          </a:p>
          <a:p>
            <a:pPr lvl="1"/>
            <a:r>
              <a:rPr lang="es-ES" dirty="0"/>
              <a:t>R </a:t>
            </a:r>
            <a:r>
              <a:rPr lang="es-ES" dirty="0" err="1"/>
              <a:t>Markdown</a:t>
            </a:r>
            <a:endParaRPr lang="es-ES" dirty="0"/>
          </a:p>
          <a:p>
            <a:pPr lvl="1"/>
            <a:r>
              <a:rPr lang="es-ES" dirty="0" err="1" smtClean="0"/>
              <a:t>Shiny</a:t>
            </a:r>
            <a:endParaRPr lang="es-E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r="5872"/>
          <a:stretch/>
        </p:blipFill>
        <p:spPr bwMode="auto">
          <a:xfrm>
            <a:off x="5220071" y="2607162"/>
            <a:ext cx="3456897" cy="2037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3816424" cy="2442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4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he aprendido yo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Necesito hacer mejor uso de las herramientas disponibles</a:t>
            </a:r>
          </a:p>
          <a:p>
            <a:pPr lvl="1"/>
            <a:r>
              <a:rPr lang="es-ES" dirty="0"/>
              <a:t>R </a:t>
            </a:r>
            <a:r>
              <a:rPr lang="es-ES" dirty="0" err="1"/>
              <a:t>Markdown</a:t>
            </a:r>
            <a:endParaRPr lang="es-ES" dirty="0"/>
          </a:p>
          <a:p>
            <a:pPr lvl="1"/>
            <a:r>
              <a:rPr lang="es-ES" dirty="0" err="1" smtClean="0"/>
              <a:t>Shiny</a:t>
            </a:r>
            <a:endParaRPr lang="es-E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r="5872"/>
          <a:stretch/>
        </p:blipFill>
        <p:spPr bwMode="auto">
          <a:xfrm>
            <a:off x="5220071" y="2607162"/>
            <a:ext cx="3456897" cy="2037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3816424" cy="2442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87624" y="6021288"/>
            <a:ext cx="676875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Pero tampoco hay que complicarse, un .</a:t>
            </a:r>
            <a:r>
              <a:rPr lang="es-ES" dirty="0" err="1" smtClean="0"/>
              <a:t>txt</a:t>
            </a:r>
            <a:r>
              <a:rPr lang="es-ES" dirty="0" smtClean="0"/>
              <a:t> también </a:t>
            </a:r>
            <a:r>
              <a:rPr lang="es-ES" dirty="0" smtClean="0"/>
              <a:t>vale!!</a:t>
            </a:r>
            <a:endParaRPr lang="es-ES" dirty="0" smtClean="0"/>
          </a:p>
          <a:p>
            <a:r>
              <a:rPr lang="es-ES" dirty="0" smtClean="0"/>
              <a:t>Lo importante es compartir el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2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Razones para </a:t>
            </a:r>
            <a:r>
              <a:rPr lang="es-ES" b="1" u="sng" dirty="0" smtClean="0"/>
              <a:t>no</a:t>
            </a:r>
            <a:r>
              <a:rPr lang="es-ES" dirty="0" smtClean="0"/>
              <a:t> publicar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</a:t>
            </a:r>
            <a:r>
              <a:rPr lang="es-ES" dirty="0"/>
              <a:t>tengo tiempo</a:t>
            </a:r>
          </a:p>
          <a:p>
            <a:pPr marL="342900" lvl="1">
              <a:buClr>
                <a:schemeClr val="accent1"/>
              </a:buClr>
            </a:pPr>
            <a:r>
              <a:rPr lang="es-ES" sz="2400" dirty="0" smtClean="0"/>
              <a:t>No es novedoso o interesante </a:t>
            </a:r>
          </a:p>
          <a:p>
            <a:r>
              <a:rPr lang="es-ES" dirty="0" smtClean="0"/>
              <a:t>No lo exige la revista</a:t>
            </a:r>
            <a:endParaRPr lang="es-ES" dirty="0"/>
          </a:p>
          <a:p>
            <a:r>
              <a:rPr lang="es-ES" dirty="0"/>
              <a:t>¿Y si está mal?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0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Razones para </a:t>
            </a:r>
            <a:r>
              <a:rPr lang="es-ES" b="1" u="sng" dirty="0" smtClean="0"/>
              <a:t>no</a:t>
            </a:r>
            <a:r>
              <a:rPr lang="es-ES" dirty="0" smtClean="0"/>
              <a:t> publicar código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18" y="3429000"/>
            <a:ext cx="4733146" cy="3179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trike="sngStrike" dirty="0" smtClean="0"/>
              <a:t>No </a:t>
            </a:r>
            <a:r>
              <a:rPr lang="es-ES" strike="sngStrike" dirty="0"/>
              <a:t>tengo tiempo</a:t>
            </a:r>
          </a:p>
          <a:p>
            <a:pPr marL="342900" lvl="1">
              <a:buClr>
                <a:schemeClr val="accent1"/>
              </a:buClr>
            </a:pPr>
            <a:r>
              <a:rPr lang="es-ES" sz="2400" strike="sngStrike" dirty="0"/>
              <a:t>No es novedoso o interesante </a:t>
            </a:r>
          </a:p>
          <a:p>
            <a:r>
              <a:rPr lang="es-ES" strike="sngStrike" dirty="0"/>
              <a:t>No lo exige la revista</a:t>
            </a:r>
          </a:p>
          <a:p>
            <a:pPr marL="114300" indent="0">
              <a:buNone/>
            </a:pPr>
            <a:r>
              <a:rPr lang="es-ES" strike="sngStrike" dirty="0"/>
              <a:t>¿Y si está mal?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5559" y="6319943"/>
            <a:ext cx="3888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 </a:t>
            </a:r>
            <a:r>
              <a:rPr lang="es-ES" sz="1300" i="1" dirty="0" err="1"/>
              <a:t>Nature</a:t>
            </a:r>
            <a:r>
              <a:rPr lang="es-ES" sz="1300" dirty="0"/>
              <a:t> </a:t>
            </a:r>
            <a:r>
              <a:rPr lang="es-ES" sz="1300" b="1" dirty="0"/>
              <a:t>467</a:t>
            </a:r>
            <a:r>
              <a:rPr lang="es-ES" sz="1300" dirty="0"/>
              <a:t>, 753 (</a:t>
            </a:r>
            <a:r>
              <a:rPr lang="es-ES" sz="1300" dirty="0" smtClean="0"/>
              <a:t>2010) doi:10.1038/467753a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37362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Razones para publicar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 smtClean="0"/>
              <a:t>Científicas –</a:t>
            </a:r>
            <a:r>
              <a:rPr lang="es-ES" sz="3200" dirty="0" err="1" smtClean="0"/>
              <a:t>altruístas</a:t>
            </a:r>
            <a:endParaRPr lang="es-ES" sz="3200" dirty="0" smtClean="0"/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Favorece la repetitividad y </a:t>
            </a:r>
            <a:r>
              <a:rPr lang="es-ES" sz="2800" dirty="0" err="1" smtClean="0"/>
              <a:t>replicabilidad</a:t>
            </a:r>
            <a:endParaRPr lang="es-ES" sz="2800" dirty="0" smtClean="0"/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Ayuda a entender los métodos mejor</a:t>
            </a:r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Puede simplificar el texto</a:t>
            </a:r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Puede ser útil para otros </a:t>
            </a:r>
          </a:p>
          <a:p>
            <a:pPr lvl="1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4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Razones para publicar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579296" cy="437356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Personales –egoístas</a:t>
            </a:r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Te ayuda a mejorar:</a:t>
            </a:r>
          </a:p>
          <a:p>
            <a:pPr lvl="2"/>
            <a:r>
              <a:rPr lang="es-ES" sz="2400" dirty="0" smtClean="0"/>
              <a:t>Cómo escribes código</a:t>
            </a:r>
          </a:p>
          <a:p>
            <a:pPr lvl="2"/>
            <a:r>
              <a:rPr lang="es-ES" sz="2400" dirty="0" smtClean="0"/>
              <a:t>Cómo anotas código</a:t>
            </a:r>
          </a:p>
          <a:p>
            <a:pPr lvl="2"/>
            <a:r>
              <a:rPr lang="es-ES" sz="2400" dirty="0" smtClean="0"/>
              <a:t>Como ordenas las cosas…</a:t>
            </a:r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Puedes presumir con tus amigos (científicos)</a:t>
            </a:r>
          </a:p>
          <a:p>
            <a:pPr lvl="1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6090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Retos para publicar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500" dirty="0" smtClean="0"/>
              <a:t>Hay que hacerlo legible (para otros y tu yo futuro)</a:t>
            </a:r>
          </a:p>
          <a:p>
            <a:endParaRPr lang="es-ES" sz="2500" dirty="0" smtClean="0"/>
          </a:p>
          <a:p>
            <a:r>
              <a:rPr lang="es-ES" sz="2500" dirty="0" smtClean="0"/>
              <a:t>Scripts con pruebas –necesaria limpieza del script para la versión final</a:t>
            </a:r>
          </a:p>
          <a:p>
            <a:endParaRPr lang="es-ES" sz="2500" dirty="0" smtClean="0"/>
          </a:p>
          <a:p>
            <a:r>
              <a:rPr lang="es-ES" sz="2500" dirty="0" smtClean="0"/>
              <a:t>Uso de distintos softwares (</a:t>
            </a:r>
            <a:r>
              <a:rPr lang="es-ES" sz="2500" dirty="0" err="1" smtClean="0"/>
              <a:t>excel</a:t>
            </a:r>
            <a:r>
              <a:rPr lang="es-ES" sz="2500" dirty="0" smtClean="0"/>
              <a:t>, </a:t>
            </a:r>
            <a:r>
              <a:rPr lang="es-ES" sz="2500" dirty="0" err="1" smtClean="0"/>
              <a:t>access</a:t>
            </a:r>
            <a:r>
              <a:rPr lang="es-ES" sz="2500" dirty="0" smtClean="0"/>
              <a:t>, R, </a:t>
            </a:r>
            <a:r>
              <a:rPr lang="es-ES" sz="2500" dirty="0" err="1" smtClean="0"/>
              <a:t>sigmaplot</a:t>
            </a:r>
            <a:r>
              <a:rPr lang="es-ES" sz="2500" dirty="0" smtClean="0"/>
              <a:t>…)</a:t>
            </a:r>
          </a:p>
          <a:p>
            <a:endParaRPr lang="es-ES" sz="2500" dirty="0" smtClean="0"/>
          </a:p>
          <a:p>
            <a:r>
              <a:rPr lang="es-ES" sz="2500" dirty="0" smtClean="0"/>
              <a:t>Falta de tiempo y motivación</a:t>
            </a:r>
          </a:p>
          <a:p>
            <a:endParaRPr lang="es-ES" sz="2500" dirty="0" smtClean="0"/>
          </a:p>
        </p:txBody>
      </p:sp>
    </p:spTree>
    <p:extLst>
      <p:ext uri="{BB962C8B-B14F-4D97-AF65-F5344CB8AC3E}">
        <p14:creationId xmlns:p14="http://schemas.microsoft.com/office/powerpoint/2010/main" val="33283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he aprendido yo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Hay que ser más organizada (en R y en la vida!)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Comentar </a:t>
            </a:r>
            <a:r>
              <a:rPr lang="es-ES" dirty="0"/>
              <a:t>(casi) todo </a:t>
            </a:r>
            <a:endParaRPr lang="es-ES" dirty="0" smtClean="0"/>
          </a:p>
          <a:p>
            <a:pPr lvl="1"/>
            <a:r>
              <a:rPr lang="es-ES" dirty="0" smtClean="0"/>
              <a:t>lo </a:t>
            </a:r>
            <a:r>
              <a:rPr lang="es-ES" dirty="0"/>
              <a:t>obvio hoy es inescrutable </a:t>
            </a:r>
            <a:r>
              <a:rPr lang="es-ES" dirty="0" smtClean="0"/>
              <a:t>mañana</a:t>
            </a:r>
            <a:endParaRPr lang="es-ES" dirty="0"/>
          </a:p>
          <a:p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77735"/>
            <a:ext cx="5760640" cy="2387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4" y="6165304"/>
            <a:ext cx="879788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88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he aprendido yo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Organizando código aprendes</a:t>
            </a:r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loops</a:t>
            </a:r>
            <a:r>
              <a:rPr lang="es-ES" dirty="0" smtClean="0"/>
              <a:t> y funciones para optimizar, simplificar, evitar errores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8820065" cy="2736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02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he aprendido yo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Organizando código aprendes</a:t>
            </a:r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loops</a:t>
            </a:r>
            <a:r>
              <a:rPr lang="es-ES" dirty="0" smtClean="0"/>
              <a:t> y funciones para optimizar, simplificar, evitar errores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69334"/>
            <a:ext cx="7488831" cy="3658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638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163</TotalTime>
  <Words>307</Words>
  <Application>Microsoft Office PowerPoint</Application>
  <PresentationFormat>Presentación en pantalla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Boticario</vt:lpstr>
      <vt:lpstr>Publicar scripts de R</vt:lpstr>
      <vt:lpstr>Razones para no publicar código</vt:lpstr>
      <vt:lpstr>Razones para no publicar código</vt:lpstr>
      <vt:lpstr>Razones para publicar código</vt:lpstr>
      <vt:lpstr>Razones para publicar código</vt:lpstr>
      <vt:lpstr>Retos para publicar código</vt:lpstr>
      <vt:lpstr>Que he aprendido yo</vt:lpstr>
      <vt:lpstr>Que he aprendido yo</vt:lpstr>
      <vt:lpstr>Que he aprendido yo</vt:lpstr>
      <vt:lpstr>Que he aprendido yo</vt:lpstr>
      <vt:lpstr>Que he aprendido yo</vt:lpstr>
      <vt:lpstr>Que he aprendido yo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Publicar scripts de R</dc:title>
  <dc:creator>Manuela Gonzalez Suarez</dc:creator>
  <cp:lastModifiedBy>Manuela Gonzalez Suarez</cp:lastModifiedBy>
  <cp:revision>20</cp:revision>
  <dcterms:created xsi:type="dcterms:W3CDTF">2015-10-08T07:12:37Z</dcterms:created>
  <dcterms:modified xsi:type="dcterms:W3CDTF">2015-10-14T10:08:56Z</dcterms:modified>
</cp:coreProperties>
</file>