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3128283" y="1552575"/>
            <a:ext cx="8610600" cy="1938992"/>
          </a:xfrm>
          <a:prstGeom prst="rect">
            <a:avLst/>
          </a:prstGeom>
          <a:noFill/>
        </p:spPr>
        <p:txBody>
          <a:bodyPr wrap="square" rtlCol="0">
            <a:spAutoFit/>
          </a:bodyPr>
          <a:lstStyle/>
          <a:p>
            <a:r>
              <a:rPr lang="en-US" sz="2400"/>
              <a:t>STUDENT NAME:sevizhi Nanthini.S</a:t>
            </a:r>
            <a:endParaRPr lang="en-US" sz="2400" dirty="0"/>
          </a:p>
          <a:p>
            <a:r>
              <a:rPr lang="en-US" sz="2400" dirty="0"/>
              <a:t>REGISTER NO:312204837</a:t>
            </a:r>
          </a:p>
          <a:p>
            <a:r>
              <a:rPr lang="en-US" sz="2400" dirty="0"/>
              <a:t>DEPARTMENT:B.com(G)</a:t>
            </a:r>
          </a:p>
          <a:p>
            <a:r>
              <a:rPr lang="en-US" sz="2400" dirty="0"/>
              <a:t>COLLEGEThirumurugan arts and science college for womens</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EFD86C8E-B068-0B5D-10DF-7FBBFC995D7D}"/>
              </a:ext>
            </a:extLst>
          </p:cNvPr>
          <p:cNvSpPr txBox="1"/>
          <p:nvPr/>
        </p:nvSpPr>
        <p:spPr>
          <a:xfrm>
            <a:off x="735702" y="1435383"/>
            <a:ext cx="6615953" cy="1754326"/>
          </a:xfrm>
          <a:prstGeom prst="rect">
            <a:avLst/>
          </a:prstGeom>
          <a:noFill/>
        </p:spPr>
        <p:txBody>
          <a:bodyPr wrap="square">
            <a:spAutoFit/>
          </a:bodyPr>
          <a:lstStyle/>
          <a:p>
            <a:r>
              <a:rPr lang="en-US" dirty="0"/>
              <a:t>When modeling employee datasets, the goal is to extract insights from the data and build predictive models that can help organizations make informed decisions. The models can be applied to various HR problems such as attrition prediction, employee performance, and workforce planning. Below is an outline of how to approach the modeling of employee datasets: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CD534054-43FF-4AE7-6B4B-EAF553C7AC98}"/>
              </a:ext>
            </a:extLst>
          </p:cNvPr>
          <p:cNvSpPr txBox="1"/>
          <p:nvPr/>
        </p:nvSpPr>
        <p:spPr>
          <a:xfrm>
            <a:off x="466166" y="1408436"/>
            <a:ext cx="9883588" cy="2585323"/>
          </a:xfrm>
          <a:prstGeom prst="rect">
            <a:avLst/>
          </a:prstGeom>
          <a:noFill/>
        </p:spPr>
        <p:txBody>
          <a:bodyPr wrap="square">
            <a:spAutoFit/>
          </a:bodyPr>
          <a:lstStyle/>
          <a:p>
            <a:r>
              <a:rPr lang="en-US" dirty="0"/>
              <a:t>After performing analysis and modeling on employee datasets, various insights and actionable outcomes can be derived. The results provide key information about employee behavior, performance, satisfaction, and potential risks like attrition. Here’s a breakdown of common results and their interpretations:1. Attrition Prediction </a:t>
            </a:r>
            <a:r>
              <a:rPr lang="en-US" dirty="0" err="1"/>
              <a:t>Results:Prediction</a:t>
            </a:r>
            <a:r>
              <a:rPr lang="en-US" dirty="0"/>
              <a:t> </a:t>
            </a:r>
            <a:r>
              <a:rPr lang="en-US" dirty="0" err="1"/>
              <a:t>Accuracy:The</a:t>
            </a:r>
            <a:r>
              <a:rPr lang="en-US" dirty="0"/>
              <a:t> model may achieve, for example, 85% accuracy in predicting employees at risk of leaving within the next six </a:t>
            </a:r>
            <a:r>
              <a:rPr lang="en-US" dirty="0" err="1"/>
              <a:t>months.Top</a:t>
            </a:r>
            <a:r>
              <a:rPr lang="en-US" dirty="0"/>
              <a:t> Attrition </a:t>
            </a:r>
            <a:r>
              <a:rPr lang="en-US" dirty="0" err="1"/>
              <a:t>Drivers:The</a:t>
            </a:r>
            <a:r>
              <a:rPr lang="en-US" dirty="0"/>
              <a:t> model reveals key factors contributing to attrition, such </a:t>
            </a:r>
            <a:r>
              <a:rPr lang="en-US" dirty="0" err="1"/>
              <a:t>as:Low</a:t>
            </a:r>
            <a:r>
              <a:rPr lang="en-US" dirty="0"/>
              <a:t> job satisfaction: Employees with satisfaction scores below 5/10 are 3x more likely to </a:t>
            </a:r>
            <a:r>
              <a:rPr lang="en-US" dirty="0" err="1"/>
              <a:t>leave.Lack</a:t>
            </a:r>
            <a:r>
              <a:rPr lang="en-US" dirty="0"/>
              <a:t> of promotion opportunities: Employees with no promotion in the last 3 years have a higher attrition </a:t>
            </a:r>
            <a:r>
              <a:rPr lang="en-US" dirty="0" err="1"/>
              <a:t>probability.High</a:t>
            </a:r>
            <a:r>
              <a:rPr lang="en-US" dirty="0"/>
              <a:t> workload or overtime: Employees working more than 50 hours per week are at increased risk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1B3B684-2838-C1E6-2157-92EBFD2E8B40}"/>
              </a:ext>
            </a:extLst>
          </p:cNvPr>
          <p:cNvSpPr txBox="1"/>
          <p:nvPr/>
        </p:nvSpPr>
        <p:spPr>
          <a:xfrm>
            <a:off x="304800" y="1846730"/>
            <a:ext cx="7368988" cy="1200329"/>
          </a:xfrm>
          <a:prstGeom prst="rect">
            <a:avLst/>
          </a:prstGeom>
          <a:noFill/>
        </p:spPr>
        <p:txBody>
          <a:bodyPr wrap="square">
            <a:spAutoFit/>
          </a:bodyPr>
          <a:lstStyle/>
          <a:p>
            <a:r>
              <a:rPr lang="en-US" dirty="0"/>
              <a:t>Analyzing employee datasets provides organizations with crucial insights into various aspects of their workforce, facilitating better decision-making and strategic planning. Here are key takeaways and conclusions derived from employee dataset analysis: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03096C5-A7F1-ABDD-1B28-E22722B1C287}"/>
              </a:ext>
            </a:extLst>
          </p:cNvPr>
          <p:cNvSpPr txBox="1"/>
          <p:nvPr/>
        </p:nvSpPr>
        <p:spPr>
          <a:xfrm>
            <a:off x="1104000" y="1695450"/>
            <a:ext cx="7900482" cy="1754326"/>
          </a:xfrm>
          <a:prstGeom prst="rect">
            <a:avLst/>
          </a:prstGeom>
          <a:noFill/>
        </p:spPr>
        <p:txBody>
          <a:bodyPr wrap="square">
            <a:spAutoFit/>
          </a:bodyPr>
          <a:lstStyle/>
          <a:p>
            <a:r>
              <a:rPr lang="en-US" dirty="0"/>
              <a:t>Problem Statement: The Human Resources department wants to improve overall employee retention, satisfaction, and performance within the organization. They aim to identify factors that contribute to employee attrition, low satisfaction, and underperformance by analyzing existing employee data. The dataset contains various attributes such as employee demographics, salary, job roles, performance evaluations, and tenure.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33083" y="2232451"/>
            <a:ext cx="8682318" cy="341632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.Project Title: Employee Data Analytics for Retention, Performance, and Satisfaction project Objective:
The goal of this project is to leverage employee datasets to gain actionable insights into employee behavior, satisfaction, and performance. By analyzing employee data, the HR department can make data-driven decisions to reduce attrition, increase satisfaction, optimize workforce planning, and improve overall organizational performance</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F91CBE6C-70D2-2E68-27D5-72CF9EA2A182}"/>
              </a:ext>
            </a:extLst>
          </p:cNvPr>
          <p:cNvSpPr txBox="1"/>
          <p:nvPr/>
        </p:nvSpPr>
        <p:spPr>
          <a:xfrm>
            <a:off x="128608" y="1925657"/>
            <a:ext cx="8848202" cy="3970318"/>
          </a:xfrm>
          <a:prstGeom prst="rect">
            <a:avLst/>
          </a:prstGeom>
          <a:noFill/>
        </p:spPr>
        <p:txBody>
          <a:bodyPr wrap="square">
            <a:spAutoFit/>
          </a:bodyPr>
          <a:lstStyle/>
          <a:p>
            <a:r>
              <a:rPr lang="en-US" dirty="0"/>
              <a:t>1. Human Resources (HR) </a:t>
            </a:r>
            <a:r>
              <a:rPr lang="en-US" dirty="0" err="1"/>
              <a:t>Team:Role</a:t>
            </a:r>
            <a:r>
              <a:rPr lang="en-US" dirty="0"/>
              <a:t>: HR is the primary user of the data and insights generated from employee datasets. They will use the data </a:t>
            </a:r>
            <a:r>
              <a:rPr lang="en-US" dirty="0" err="1"/>
              <a:t>for:Identifying</a:t>
            </a:r>
            <a:r>
              <a:rPr lang="en-US" dirty="0"/>
              <a:t> at-risk employees and planning interventions to reduce </a:t>
            </a:r>
            <a:r>
              <a:rPr lang="en-US" dirty="0" err="1"/>
              <a:t>attrition.Analyzing</a:t>
            </a:r>
            <a:r>
              <a:rPr lang="en-US" dirty="0"/>
              <a:t> employee satisfaction and engagement to improve workplace </a:t>
            </a:r>
            <a:r>
              <a:rPr lang="en-US" dirty="0" err="1"/>
              <a:t>culture.Workforce</a:t>
            </a:r>
            <a:r>
              <a:rPr lang="en-US" dirty="0"/>
              <a:t> planning, including hiring, promotions, and compensation </a:t>
            </a:r>
            <a:r>
              <a:rPr lang="en-US" dirty="0" err="1"/>
              <a:t>adjustments.Monitoring</a:t>
            </a:r>
            <a:r>
              <a:rPr lang="en-US" dirty="0"/>
              <a:t> diversity and inclusion goals.2. Senior Management and </a:t>
            </a:r>
            <a:r>
              <a:rPr lang="en-US" dirty="0" err="1"/>
              <a:t>Leadership:Role</a:t>
            </a:r>
            <a:r>
              <a:rPr lang="en-US" dirty="0"/>
              <a:t>: The leadership team (CEO, CFO, COO) uses the insights </a:t>
            </a:r>
            <a:r>
              <a:rPr lang="en-US" dirty="0" err="1"/>
              <a:t>to:Make</a:t>
            </a:r>
            <a:r>
              <a:rPr lang="en-US" dirty="0"/>
              <a:t> strategic decisions regarding staffing, budget allocation, and organizational </a:t>
            </a:r>
            <a:r>
              <a:rPr lang="en-US" dirty="0" err="1"/>
              <a:t>goals.Track</a:t>
            </a:r>
            <a:r>
              <a:rPr lang="en-US" dirty="0"/>
              <a:t> the performance of departments and make high-level decisions regarding restructuring or resource </a:t>
            </a:r>
            <a:r>
              <a:rPr lang="en-US" dirty="0" err="1"/>
              <a:t>allocation.Monitor</a:t>
            </a:r>
            <a:r>
              <a:rPr lang="en-US" dirty="0"/>
              <a:t> employee retention and ensure policies are aligned with company goals.3. Department </a:t>
            </a:r>
            <a:r>
              <a:rPr lang="en-US" dirty="0" err="1"/>
              <a:t>Managers:Role</a:t>
            </a:r>
            <a:r>
              <a:rPr lang="en-US" dirty="0"/>
              <a:t>: Managers use data on employee performance, engagement, and satisfaction </a:t>
            </a:r>
            <a:r>
              <a:rPr lang="en-US" dirty="0" err="1"/>
              <a:t>to:Track</a:t>
            </a:r>
            <a:r>
              <a:rPr lang="en-US" dirty="0"/>
              <a:t> the performance of their teams and implement targeted </a:t>
            </a:r>
            <a:r>
              <a:rPr lang="en-US" dirty="0" err="1"/>
              <a:t>interventions.Provide</a:t>
            </a:r>
            <a:r>
              <a:rPr lang="en-US" dirty="0"/>
              <a:t> feedback and design personalized development plans for team </a:t>
            </a:r>
            <a:r>
              <a:rPr lang="en-US" dirty="0" err="1"/>
              <a:t>members.Ensure</a:t>
            </a:r>
            <a:r>
              <a:rPr lang="en-US" dirty="0"/>
              <a:t> departmental goals are aligned with employee well-being and productivity.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6" name="TextBox 15">
            <a:extLst>
              <a:ext uri="{FF2B5EF4-FFF2-40B4-BE49-F238E27FC236}">
                <a16:creationId xmlns:a16="http://schemas.microsoft.com/office/drawing/2014/main" id="{08D769F2-97E0-088C-502B-0F8386E5527C}"/>
              </a:ext>
            </a:extLst>
          </p:cNvPr>
          <p:cNvSpPr txBox="1"/>
          <p:nvPr/>
        </p:nvSpPr>
        <p:spPr>
          <a:xfrm>
            <a:off x="3043518" y="1946225"/>
            <a:ext cx="6767232" cy="2308324"/>
          </a:xfrm>
          <a:prstGeom prst="rect">
            <a:avLst/>
          </a:prstGeom>
          <a:noFill/>
        </p:spPr>
        <p:txBody>
          <a:bodyPr wrap="square">
            <a:spAutoFit/>
          </a:bodyPr>
          <a:lstStyle/>
          <a:p>
            <a:r>
              <a:rPr lang="en-US"/>
              <a:t>Solution Overview:Our solution is a comprehensive employee analytics platform that leverages employee data to deliver actionable insights into key areas such as attrition, satisfaction, performance, diversity, and workforce planning. By using advanced data analytics and machine learning models, we provide HR teams, management, and stakeholders with the tools they need to make data-driven decisions, improve employee retention, and optimize organizational performance.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952544"/>
            <a:ext cx="10681335" cy="758190"/>
          </a:xfrm>
        </p:spPr>
        <p:txBody>
          <a:bodyPr/>
          <a:lstStyle/>
          <a:p>
            <a:r>
              <a:rPr lang="en-IN" dirty="0"/>
              <a:t>Dataset Description</a:t>
            </a:r>
          </a:p>
        </p:txBody>
      </p:sp>
      <p:sp>
        <p:nvSpPr>
          <p:cNvPr id="4" name="TextBox 3">
            <a:extLst>
              <a:ext uri="{FF2B5EF4-FFF2-40B4-BE49-F238E27FC236}">
                <a16:creationId xmlns:a16="http://schemas.microsoft.com/office/drawing/2014/main" id="{B0D6A4BD-1CDF-928D-E4B6-3326023FEDB7}"/>
              </a:ext>
            </a:extLst>
          </p:cNvPr>
          <p:cNvSpPr txBox="1"/>
          <p:nvPr/>
        </p:nvSpPr>
        <p:spPr>
          <a:xfrm>
            <a:off x="484095" y="2274838"/>
            <a:ext cx="6378386" cy="2308324"/>
          </a:xfrm>
          <a:prstGeom prst="rect">
            <a:avLst/>
          </a:prstGeom>
          <a:noFill/>
        </p:spPr>
        <p:txBody>
          <a:bodyPr wrap="square">
            <a:spAutoFit/>
          </a:bodyPr>
          <a:lstStyle/>
          <a:p>
            <a:r>
              <a:rPr lang="en-US" dirty="0"/>
              <a:t>An employee dataset typically contains comprehensive data about a company’s workforce, covering various aspects of employee demographics, professional details, performance metrics, and engagement information. These datasets help organizations analyze patterns, identify trends, and make data-driven decisions related to workforce management, retention, and employee </a:t>
            </a:r>
            <a:r>
              <a:rPr lang="en-US" dirty="0" err="1"/>
              <a:t>development.Below</a:t>
            </a:r>
            <a:r>
              <a:rPr lang="en-US" dirty="0"/>
              <a:t> is a description of common elements within an employee dataset: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72463" y="1954322"/>
            <a:ext cx="9161547" cy="2246769"/>
          </a:xfrm>
          <a:prstGeom prst="rect">
            <a:avLst/>
          </a:prstGeom>
          <a:noFill/>
        </p:spPr>
        <p:txBody>
          <a:bodyPr wrap="square" rtlCol="0">
            <a:spAutoFit/>
          </a:bodyPr>
          <a:lstStyle/>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The "wow" factor in our employee dataset solutions comes from the combination of advanced analytics, predictive insights, and real-time decision-making tools that transform traditional HR practices into a proactive, data-driven approach. Here’s what makes our solution stand out: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schevizhisnandhini@gmail.com</cp:lastModifiedBy>
  <cp:revision>14</cp:revision>
  <dcterms:created xsi:type="dcterms:W3CDTF">2024-03-29T15:07:22Z</dcterms:created>
  <dcterms:modified xsi:type="dcterms:W3CDTF">2024-09-05T06:18:37Z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