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7" r:id="rId4"/>
    <p:sldId id="266" r:id="rId5"/>
    <p:sldId id="269" r:id="rId6"/>
    <p:sldId id="268" r:id="rId7"/>
    <p:sldId id="262" r:id="rId8"/>
    <p:sldId id="263" r:id="rId9"/>
    <p:sldId id="265" r:id="rId10"/>
    <p:sldId id="264" r:id="rId11"/>
    <p:sldId id="270" r:id="rId12"/>
    <p:sldId id="25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ire de Lambertye" initials="GdL" lastIdx="1" clrIdx="0">
    <p:extLst>
      <p:ext uri="{19B8F6BF-5375-455C-9EA6-DF929625EA0E}">
        <p15:presenceInfo xmlns:p15="http://schemas.microsoft.com/office/powerpoint/2012/main" userId="Gregoire de Lambert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0A2"/>
    <a:srgbClr val="D9D9D9"/>
    <a:srgbClr val="AB83CA"/>
    <a:srgbClr val="7030A0"/>
    <a:srgbClr val="B4AEEC"/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BB725-6E31-4CF1-ABB6-CEA7585B5561}" v="109" dt="2021-05-01T09:26:53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" userId="0a84c197c12905b0" providerId="LiveId" clId="{090BB725-6E31-4CF1-ABB6-CEA7585B5561}"/>
    <pc:docChg chg="undo custSel addSld modSld sldOrd">
      <pc:chgData name="Jade" userId="0a84c197c12905b0" providerId="LiveId" clId="{090BB725-6E31-4CF1-ABB6-CEA7585B5561}" dt="2021-05-01T09:27:17.114" v="2511" actId="1037"/>
      <pc:docMkLst>
        <pc:docMk/>
      </pc:docMkLst>
      <pc:sldChg chg="modSp mod">
        <pc:chgData name="Jade" userId="0a84c197c12905b0" providerId="LiveId" clId="{090BB725-6E31-4CF1-ABB6-CEA7585B5561}" dt="2021-05-01T09:01:21.685" v="1054" actId="404"/>
        <pc:sldMkLst>
          <pc:docMk/>
          <pc:sldMk cId="3592533898" sldId="257"/>
        </pc:sldMkLst>
        <pc:spChg chg="mod">
          <ac:chgData name="Jade" userId="0a84c197c12905b0" providerId="LiveId" clId="{090BB725-6E31-4CF1-ABB6-CEA7585B5561}" dt="2021-05-01T09:01:21.685" v="1054" actId="404"/>
          <ac:spMkLst>
            <pc:docMk/>
            <pc:sldMk cId="3592533898" sldId="257"/>
            <ac:spMk id="10" creationId="{7C1A2CC5-AF5B-4B38-B89F-FF0236A2C362}"/>
          </ac:spMkLst>
        </pc:spChg>
        <pc:spChg chg="mod">
          <ac:chgData name="Jade" userId="0a84c197c12905b0" providerId="LiveId" clId="{090BB725-6E31-4CF1-ABB6-CEA7585B5561}" dt="2021-05-01T08:57:59.887" v="952" actId="1038"/>
          <ac:spMkLst>
            <pc:docMk/>
            <pc:sldMk cId="3592533898" sldId="257"/>
            <ac:spMk id="41" creationId="{9020435A-C973-4FD3-839C-D88054295299}"/>
          </ac:spMkLst>
        </pc:spChg>
        <pc:graphicFrameChg chg="mod modGraphic">
          <ac:chgData name="Jade" userId="0a84c197c12905b0" providerId="LiveId" clId="{090BB725-6E31-4CF1-ABB6-CEA7585B5561}" dt="2021-05-01T09:01:13.333" v="1046" actId="1036"/>
          <ac:graphicFrameMkLst>
            <pc:docMk/>
            <pc:sldMk cId="3592533898" sldId="257"/>
            <ac:graphicFrameMk id="11" creationId="{B26326E2-F58D-479A-90DF-D5BBC8B5317B}"/>
          </ac:graphicFrameMkLst>
        </pc:graphicFrameChg>
      </pc:sldChg>
      <pc:sldChg chg="modSp mod">
        <pc:chgData name="Jade" userId="0a84c197c12905b0" providerId="LiveId" clId="{090BB725-6E31-4CF1-ABB6-CEA7585B5561}" dt="2021-05-01T08:30:42.354" v="106" actId="1035"/>
        <pc:sldMkLst>
          <pc:docMk/>
          <pc:sldMk cId="778038429" sldId="258"/>
        </pc:sldMkLst>
        <pc:spChg chg="mod">
          <ac:chgData name="Jade" userId="0a84c197c12905b0" providerId="LiveId" clId="{090BB725-6E31-4CF1-ABB6-CEA7585B5561}" dt="2021-05-01T08:30:11.984" v="98" actId="1037"/>
          <ac:spMkLst>
            <pc:docMk/>
            <pc:sldMk cId="778038429" sldId="258"/>
            <ac:spMk id="5" creationId="{AD03192A-973B-40BD-8A3C-D492BAA5DC32}"/>
          </ac:spMkLst>
        </pc:spChg>
        <pc:spChg chg="mod">
          <ac:chgData name="Jade" userId="0a84c197c12905b0" providerId="LiveId" clId="{090BB725-6E31-4CF1-ABB6-CEA7585B5561}" dt="2021-05-01T08:30:42.354" v="106" actId="1035"/>
          <ac:spMkLst>
            <pc:docMk/>
            <pc:sldMk cId="778038429" sldId="258"/>
            <ac:spMk id="37" creationId="{8ADB84CA-2EB7-428A-8A08-60B5E665B861}"/>
          </ac:spMkLst>
        </pc:spChg>
        <pc:spChg chg="mod">
          <ac:chgData name="Jade" userId="0a84c197c12905b0" providerId="LiveId" clId="{090BB725-6E31-4CF1-ABB6-CEA7585B5561}" dt="2021-05-01T08:25:07.967" v="50" actId="1037"/>
          <ac:spMkLst>
            <pc:docMk/>
            <pc:sldMk cId="778038429" sldId="258"/>
            <ac:spMk id="85" creationId="{0E5961E2-80BA-4D6B-A905-C11960F7F6BF}"/>
          </ac:spMkLst>
        </pc:spChg>
        <pc:grpChg chg="mod">
          <ac:chgData name="Jade" userId="0a84c197c12905b0" providerId="LiveId" clId="{090BB725-6E31-4CF1-ABB6-CEA7585B5561}" dt="2021-05-01T08:30:42.354" v="106" actId="1035"/>
          <ac:grpSpMkLst>
            <pc:docMk/>
            <pc:sldMk cId="778038429" sldId="258"/>
            <ac:grpSpMk id="38" creationId="{A139DC24-1245-455A-924E-982380B8B3DB}"/>
          </ac:grpSpMkLst>
        </pc:grpChg>
        <pc:picChg chg="mod">
          <ac:chgData name="Jade" userId="0a84c197c12905b0" providerId="LiveId" clId="{090BB725-6E31-4CF1-ABB6-CEA7585B5561}" dt="2021-05-01T08:30:29.544" v="100" actId="1035"/>
          <ac:picMkLst>
            <pc:docMk/>
            <pc:sldMk cId="778038429" sldId="258"/>
            <ac:picMk id="84" creationId="{97840CE7-E143-431E-85BA-05FEE500EE67}"/>
          </ac:picMkLst>
        </pc:picChg>
        <pc:picChg chg="mod">
          <ac:chgData name="Jade" userId="0a84c197c12905b0" providerId="LiveId" clId="{090BB725-6E31-4CF1-ABB6-CEA7585B5561}" dt="2021-05-01T08:30:42.354" v="106" actId="1035"/>
          <ac:picMkLst>
            <pc:docMk/>
            <pc:sldMk cId="778038429" sldId="258"/>
            <ac:picMk id="3084" creationId="{CD720796-A462-48B2-8502-9EEB0E17633B}"/>
          </ac:picMkLst>
        </pc:picChg>
        <pc:picChg chg="mod">
          <ac:chgData name="Jade" userId="0a84c197c12905b0" providerId="LiveId" clId="{090BB725-6E31-4CF1-ABB6-CEA7585B5561}" dt="2021-05-01T08:30:42.354" v="106" actId="1035"/>
          <ac:picMkLst>
            <pc:docMk/>
            <pc:sldMk cId="778038429" sldId="258"/>
            <ac:picMk id="3086" creationId="{4A70AB04-C1DA-4B90-A35A-16D8A87C0707}"/>
          </ac:picMkLst>
        </pc:picChg>
      </pc:sldChg>
      <pc:sldChg chg="modSp mod">
        <pc:chgData name="Jade" userId="0a84c197c12905b0" providerId="LiveId" clId="{090BB725-6E31-4CF1-ABB6-CEA7585B5561}" dt="2021-05-01T08:28:47.744" v="65" actId="20577"/>
        <pc:sldMkLst>
          <pc:docMk/>
          <pc:sldMk cId="355852670" sldId="260"/>
        </pc:sldMkLst>
        <pc:spChg chg="mod">
          <ac:chgData name="Jade" userId="0a84c197c12905b0" providerId="LiveId" clId="{090BB725-6E31-4CF1-ABB6-CEA7585B5561}" dt="2021-05-01T08:28:47.744" v="65" actId="20577"/>
          <ac:spMkLst>
            <pc:docMk/>
            <pc:sldMk cId="355852670" sldId="260"/>
            <ac:spMk id="30" creationId="{849A0AEE-2AE0-4083-AB5E-DDA64CDE11D2}"/>
          </ac:spMkLst>
        </pc:spChg>
        <pc:spChg chg="mod">
          <ac:chgData name="Jade" userId="0a84c197c12905b0" providerId="LiveId" clId="{090BB725-6E31-4CF1-ABB6-CEA7585B5561}" dt="2021-05-01T08:28:30.478" v="62" actId="1038"/>
          <ac:spMkLst>
            <pc:docMk/>
            <pc:sldMk cId="355852670" sldId="260"/>
            <ac:spMk id="66" creationId="{DE696948-EFDD-4AAA-ACBE-9ED970011B63}"/>
          </ac:spMkLst>
        </pc:spChg>
      </pc:sldChg>
      <pc:sldChg chg="addSp delSp modSp mod">
        <pc:chgData name="Jade" userId="0a84c197c12905b0" providerId="LiveId" clId="{090BB725-6E31-4CF1-ABB6-CEA7585B5561}" dt="2021-05-01T09:14:29.910" v="1371" actId="1037"/>
        <pc:sldMkLst>
          <pc:docMk/>
          <pc:sldMk cId="2485919201" sldId="264"/>
        </pc:sldMkLst>
        <pc:spChg chg="add mod">
          <ac:chgData name="Jade" userId="0a84c197c12905b0" providerId="LiveId" clId="{090BB725-6E31-4CF1-ABB6-CEA7585B5561}" dt="2021-05-01T09:14:29.910" v="1371" actId="1037"/>
          <ac:spMkLst>
            <pc:docMk/>
            <pc:sldMk cId="2485919201" sldId="264"/>
            <ac:spMk id="7" creationId="{710AB8B4-2771-4297-805F-BFE12BF10CB0}"/>
          </ac:spMkLst>
        </pc:spChg>
        <pc:spChg chg="mod">
          <ac:chgData name="Jade" userId="0a84c197c12905b0" providerId="LiveId" clId="{090BB725-6E31-4CF1-ABB6-CEA7585B5561}" dt="2021-05-01T09:10:29.260" v="1188" actId="20577"/>
          <ac:spMkLst>
            <pc:docMk/>
            <pc:sldMk cId="2485919201" sldId="264"/>
            <ac:spMk id="12" creationId="{97324290-4E1C-4121-A14A-C154DA8B75A0}"/>
          </ac:spMkLst>
        </pc:spChg>
        <pc:spChg chg="mod">
          <ac:chgData name="Jade" userId="0a84c197c12905b0" providerId="LiveId" clId="{090BB725-6E31-4CF1-ABB6-CEA7585B5561}" dt="2021-05-01T09:01:29.210" v="1064" actId="1035"/>
          <ac:spMkLst>
            <pc:docMk/>
            <pc:sldMk cId="2485919201" sldId="264"/>
            <ac:spMk id="14" creationId="{AB383BCF-7656-485D-8E1E-7BA81F35F68B}"/>
          </ac:spMkLst>
        </pc:spChg>
        <pc:spChg chg="mod">
          <ac:chgData name="Jade" userId="0a84c197c12905b0" providerId="LiveId" clId="{090BB725-6E31-4CF1-ABB6-CEA7585B5561}" dt="2021-05-01T09:11:17.489" v="1202" actId="20577"/>
          <ac:spMkLst>
            <pc:docMk/>
            <pc:sldMk cId="2485919201" sldId="264"/>
            <ac:spMk id="31" creationId="{4DFC54D1-AE09-48EB-80D2-C6AF2672F2E1}"/>
          </ac:spMkLst>
        </pc:spChg>
        <pc:spChg chg="mod">
          <ac:chgData name="Jade" userId="0a84c197c12905b0" providerId="LiveId" clId="{090BB725-6E31-4CF1-ABB6-CEA7585B5561}" dt="2021-05-01T09:11:29.573" v="1218" actId="20577"/>
          <ac:spMkLst>
            <pc:docMk/>
            <pc:sldMk cId="2485919201" sldId="264"/>
            <ac:spMk id="32" creationId="{CBDE63AF-4317-4A60-84EC-2D9E9867B876}"/>
          </ac:spMkLst>
        </pc:spChg>
        <pc:spChg chg="mod">
          <ac:chgData name="Jade" userId="0a84c197c12905b0" providerId="LiveId" clId="{090BB725-6E31-4CF1-ABB6-CEA7585B5561}" dt="2021-05-01T09:11:37.361" v="1229" actId="20577"/>
          <ac:spMkLst>
            <pc:docMk/>
            <pc:sldMk cId="2485919201" sldId="264"/>
            <ac:spMk id="33" creationId="{6B5E869C-029B-4E87-B253-320074AB86C3}"/>
          </ac:spMkLst>
        </pc:spChg>
        <pc:spChg chg="mod">
          <ac:chgData name="Jade" userId="0a84c197c12905b0" providerId="LiveId" clId="{090BB725-6E31-4CF1-ABB6-CEA7585B5561}" dt="2021-05-01T09:11:52.348" v="1241" actId="20577"/>
          <ac:spMkLst>
            <pc:docMk/>
            <pc:sldMk cId="2485919201" sldId="264"/>
            <ac:spMk id="34" creationId="{029FBE17-669D-4B77-9A02-AA0A98892D89}"/>
          </ac:spMkLst>
        </pc:spChg>
        <pc:spChg chg="mod">
          <ac:chgData name="Jade" userId="0a84c197c12905b0" providerId="LiveId" clId="{090BB725-6E31-4CF1-ABB6-CEA7585B5561}" dt="2021-05-01T09:13:09.526" v="1264" actId="20577"/>
          <ac:spMkLst>
            <pc:docMk/>
            <pc:sldMk cId="2485919201" sldId="264"/>
            <ac:spMk id="35" creationId="{F799374D-D1B0-4A5F-90C8-B3B24A5B2068}"/>
          </ac:spMkLst>
        </pc:spChg>
        <pc:spChg chg="mod">
          <ac:chgData name="Jade" userId="0a84c197c12905b0" providerId="LiveId" clId="{090BB725-6E31-4CF1-ABB6-CEA7585B5561}" dt="2021-05-01T08:58:16.644" v="956" actId="1038"/>
          <ac:spMkLst>
            <pc:docMk/>
            <pc:sldMk cId="2485919201" sldId="264"/>
            <ac:spMk id="57" creationId="{C8C4DBD1-1322-42D9-B703-4F891D2D4524}"/>
          </ac:spMkLst>
        </pc:spChg>
        <pc:grpChg chg="mod">
          <ac:chgData name="Jade" userId="0a84c197c12905b0" providerId="LiveId" clId="{090BB725-6E31-4CF1-ABB6-CEA7585B5561}" dt="2021-05-01T08:59:55.116" v="1010" actId="1037"/>
          <ac:grpSpMkLst>
            <pc:docMk/>
            <pc:sldMk cId="2485919201" sldId="264"/>
            <ac:grpSpMk id="15" creationId="{C676637C-1CE0-4B67-9857-93EF51C9022F}"/>
          </ac:grpSpMkLst>
        </pc:grpChg>
        <pc:graphicFrameChg chg="add mod">
          <ac:chgData name="Jade" userId="0a84c197c12905b0" providerId="LiveId" clId="{090BB725-6E31-4CF1-ABB6-CEA7585B5561}" dt="2021-05-01T09:12:57.062" v="1254" actId="20577"/>
          <ac:graphicFrameMkLst>
            <pc:docMk/>
            <pc:sldMk cId="2485919201" sldId="264"/>
            <ac:graphicFrameMk id="6" creationId="{D5F277EF-6277-446D-8CAA-CB1F8B56CCE4}"/>
          </ac:graphicFrameMkLst>
        </pc:graphicFrameChg>
        <pc:graphicFrameChg chg="add del mod">
          <ac:chgData name="Jade" userId="0a84c197c12905b0" providerId="LiveId" clId="{090BB725-6E31-4CF1-ABB6-CEA7585B5561}" dt="2021-05-01T09:13:38.475" v="1266"/>
          <ac:graphicFrameMkLst>
            <pc:docMk/>
            <pc:sldMk cId="2485919201" sldId="264"/>
            <ac:graphicFrameMk id="30" creationId="{D02BE08A-6905-459D-AFDE-D966E9A5BD45}"/>
          </ac:graphicFrameMkLst>
        </pc:graphicFrameChg>
      </pc:sldChg>
      <pc:sldChg chg="addSp modSp mod modAnim">
        <pc:chgData name="Jade" userId="0a84c197c12905b0" providerId="LiveId" clId="{090BB725-6E31-4CF1-ABB6-CEA7585B5561}" dt="2021-05-01T08:54:50.501" v="927" actId="1037"/>
        <pc:sldMkLst>
          <pc:docMk/>
          <pc:sldMk cId="1758198340" sldId="266"/>
        </pc:sldMkLst>
        <pc:spChg chg="mod">
          <ac:chgData name="Jade" userId="0a84c197c12905b0" providerId="LiveId" clId="{090BB725-6E31-4CF1-ABB6-CEA7585B5561}" dt="2021-05-01T08:49:25.028" v="584" actId="1038"/>
          <ac:spMkLst>
            <pc:docMk/>
            <pc:sldMk cId="1758198340" sldId="266"/>
            <ac:spMk id="14" creationId="{9F992CC2-07E3-41AF-8322-48978873B7AB}"/>
          </ac:spMkLst>
        </pc:spChg>
        <pc:spChg chg="add mod">
          <ac:chgData name="Jade" userId="0a84c197c12905b0" providerId="LiveId" clId="{090BB725-6E31-4CF1-ABB6-CEA7585B5561}" dt="2021-05-01T08:49:17.005" v="574" actId="1038"/>
          <ac:spMkLst>
            <pc:docMk/>
            <pc:sldMk cId="1758198340" sldId="266"/>
            <ac:spMk id="48" creationId="{8B024299-492F-4B4D-A669-97BE5B47625A}"/>
          </ac:spMkLst>
        </pc:spChg>
        <pc:spChg chg="add mod">
          <ac:chgData name="Jade" userId="0a84c197c12905b0" providerId="LiveId" clId="{090BB725-6E31-4CF1-ABB6-CEA7585B5561}" dt="2021-05-01T08:50:51.804" v="738" actId="1037"/>
          <ac:spMkLst>
            <pc:docMk/>
            <pc:sldMk cId="1758198340" sldId="266"/>
            <ac:spMk id="49" creationId="{9924D3EE-3FF3-4525-B46C-AC9BDDC57834}"/>
          </ac:spMkLst>
        </pc:spChg>
        <pc:spChg chg="add mod">
          <ac:chgData name="Jade" userId="0a84c197c12905b0" providerId="LiveId" clId="{090BB725-6E31-4CF1-ABB6-CEA7585B5561}" dt="2021-05-01T08:54:50.501" v="927" actId="1037"/>
          <ac:spMkLst>
            <pc:docMk/>
            <pc:sldMk cId="1758198340" sldId="266"/>
            <ac:spMk id="50" creationId="{A13AC7A2-795D-47BE-B1EE-CDEEF7C76BEA}"/>
          </ac:spMkLst>
        </pc:spChg>
        <pc:spChg chg="mod">
          <ac:chgData name="Jade" userId="0a84c197c12905b0" providerId="LiveId" clId="{090BB725-6E31-4CF1-ABB6-CEA7585B5561}" dt="2021-05-01T08:49:59.665" v="588"/>
          <ac:spMkLst>
            <pc:docMk/>
            <pc:sldMk cId="1758198340" sldId="266"/>
            <ac:spMk id="55" creationId="{1BCDC49F-67D5-4C89-ADEF-9C7B2E261B35}"/>
          </ac:spMkLst>
        </pc:spChg>
        <pc:picChg chg="add mod">
          <ac:chgData name="Jade" userId="0a84c197c12905b0" providerId="LiveId" clId="{090BB725-6E31-4CF1-ABB6-CEA7585B5561}" dt="2021-05-01T08:49:12.548" v="567" actId="1038"/>
          <ac:picMkLst>
            <pc:docMk/>
            <pc:sldMk cId="1758198340" sldId="266"/>
            <ac:picMk id="2" creationId="{28D3440A-7037-4987-8F96-83A4B6BCA1E5}"/>
          </ac:picMkLst>
        </pc:picChg>
        <pc:picChg chg="add mod">
          <ac:chgData name="Jade" userId="0a84c197c12905b0" providerId="LiveId" clId="{090BB725-6E31-4CF1-ABB6-CEA7585B5561}" dt="2021-05-01T08:49:47.392" v="586" actId="1076"/>
          <ac:picMkLst>
            <pc:docMk/>
            <pc:sldMk cId="1758198340" sldId="266"/>
            <ac:picMk id="3" creationId="{98954431-6C89-47B1-8782-A2BFEB5D3432}"/>
          </ac:picMkLst>
        </pc:picChg>
        <pc:picChg chg="add mod">
          <ac:chgData name="Jade" userId="0a84c197c12905b0" providerId="LiveId" clId="{090BB725-6E31-4CF1-ABB6-CEA7585B5561}" dt="2021-05-01T08:53:59.604" v="781" actId="1037"/>
          <ac:picMkLst>
            <pc:docMk/>
            <pc:sldMk cId="1758198340" sldId="266"/>
            <ac:picMk id="4" creationId="{20DB93DF-5FE0-4FD9-8DB5-83D004649256}"/>
          </ac:picMkLst>
        </pc:picChg>
        <pc:picChg chg="mod">
          <ac:chgData name="Jade" userId="0a84c197c12905b0" providerId="LiveId" clId="{090BB725-6E31-4CF1-ABB6-CEA7585B5561}" dt="2021-05-01T08:49:01.791" v="548" actId="1038"/>
          <ac:picMkLst>
            <pc:docMk/>
            <pc:sldMk cId="1758198340" sldId="266"/>
            <ac:picMk id="6" creationId="{F6205D66-9A12-4BD0-971C-068C653D77B2}"/>
          </ac:picMkLst>
        </pc:picChg>
      </pc:sldChg>
      <pc:sldChg chg="modSp mod">
        <pc:chgData name="Jade" userId="0a84c197c12905b0" providerId="LiveId" clId="{090BB725-6E31-4CF1-ABB6-CEA7585B5561}" dt="2021-05-01T08:31:09.924" v="107" actId="1038"/>
        <pc:sldMkLst>
          <pc:docMk/>
          <pc:sldMk cId="715993638" sldId="267"/>
        </pc:sldMkLst>
        <pc:picChg chg="mod">
          <ac:chgData name="Jade" userId="0a84c197c12905b0" providerId="LiveId" clId="{090BB725-6E31-4CF1-ABB6-CEA7585B5561}" dt="2021-05-01T08:31:09.924" v="107" actId="1038"/>
          <ac:picMkLst>
            <pc:docMk/>
            <pc:sldMk cId="715993638" sldId="267"/>
            <ac:picMk id="44" creationId="{22EA41BC-8B5F-49FB-8FBC-5CE065EBC823}"/>
          </ac:picMkLst>
        </pc:picChg>
      </pc:sldChg>
      <pc:sldChg chg="modSp mod">
        <pc:chgData name="Jade" userId="0a84c197c12905b0" providerId="LiveId" clId="{090BB725-6E31-4CF1-ABB6-CEA7585B5561}" dt="2021-05-01T08:26:15.693" v="53" actId="207"/>
        <pc:sldMkLst>
          <pc:docMk/>
          <pc:sldMk cId="271433224" sldId="268"/>
        </pc:sldMkLst>
        <pc:spChg chg="mod">
          <ac:chgData name="Jade" userId="0a84c197c12905b0" providerId="LiveId" clId="{090BB725-6E31-4CF1-ABB6-CEA7585B5561}" dt="2021-05-01T08:24:09.884" v="20" actId="1038"/>
          <ac:spMkLst>
            <pc:docMk/>
            <pc:sldMk cId="271433224" sldId="268"/>
            <ac:spMk id="3" creationId="{0479BF80-A314-4144-9E5F-3799582CDD6A}"/>
          </ac:spMkLst>
        </pc:spChg>
        <pc:spChg chg="mod">
          <ac:chgData name="Jade" userId="0a84c197c12905b0" providerId="LiveId" clId="{090BB725-6E31-4CF1-ABB6-CEA7585B5561}" dt="2021-05-01T08:26:15.693" v="53" actId="207"/>
          <ac:spMkLst>
            <pc:docMk/>
            <pc:sldMk cId="271433224" sldId="268"/>
            <ac:spMk id="33" creationId="{7FEAC54A-0831-4A5B-A305-22ED658C6469}"/>
          </ac:spMkLst>
        </pc:spChg>
      </pc:sldChg>
      <pc:sldChg chg="modSp mod ord">
        <pc:chgData name="Jade" userId="0a84c197c12905b0" providerId="LiveId" clId="{090BB725-6E31-4CF1-ABB6-CEA7585B5561}" dt="2021-05-01T08:26:31.768" v="54" actId="207"/>
        <pc:sldMkLst>
          <pc:docMk/>
          <pc:sldMk cId="657876395" sldId="269"/>
        </pc:sldMkLst>
        <pc:spChg chg="mod">
          <ac:chgData name="Jade" userId="0a84c197c12905b0" providerId="LiveId" clId="{090BB725-6E31-4CF1-ABB6-CEA7585B5561}" dt="2021-05-01T08:26:31.768" v="54" actId="207"/>
          <ac:spMkLst>
            <pc:docMk/>
            <pc:sldMk cId="657876395" sldId="269"/>
            <ac:spMk id="33" creationId="{7FEAC54A-0831-4A5B-A305-22ED658C6469}"/>
          </ac:spMkLst>
        </pc:spChg>
      </pc:sldChg>
      <pc:sldChg chg="addSp delSp modSp add mod">
        <pc:chgData name="Jade" userId="0a84c197c12905b0" providerId="LiveId" clId="{090BB725-6E31-4CF1-ABB6-CEA7585B5561}" dt="2021-05-01T09:27:17.114" v="2511" actId="1037"/>
        <pc:sldMkLst>
          <pc:docMk/>
          <pc:sldMk cId="1739958079" sldId="270"/>
        </pc:sldMkLst>
        <pc:spChg chg="del">
          <ac:chgData name="Jade" userId="0a84c197c12905b0" providerId="LiveId" clId="{090BB725-6E31-4CF1-ABB6-CEA7585B5561}" dt="2021-05-01T09:15:06.589" v="1374" actId="478"/>
          <ac:spMkLst>
            <pc:docMk/>
            <pc:sldMk cId="1739958079" sldId="270"/>
            <ac:spMk id="7" creationId="{710AB8B4-2771-4297-805F-BFE12BF10CB0}"/>
          </ac:spMkLst>
        </pc:spChg>
        <pc:spChg chg="add mod">
          <ac:chgData name="Jade" userId="0a84c197c12905b0" providerId="LiveId" clId="{090BB725-6E31-4CF1-ABB6-CEA7585B5561}" dt="2021-05-01T09:18:38.442" v="1394" actId="1076"/>
          <ac:spMkLst>
            <pc:docMk/>
            <pc:sldMk cId="1739958079" sldId="270"/>
            <ac:spMk id="11" creationId="{303DAC81-A4C2-4D88-BE9F-6F97576D89F9}"/>
          </ac:spMkLst>
        </pc:spChg>
        <pc:spChg chg="add mod">
          <ac:chgData name="Jade" userId="0a84c197c12905b0" providerId="LiveId" clId="{090BB725-6E31-4CF1-ABB6-CEA7585B5561}" dt="2021-05-01T09:26:50.017" v="2403" actId="1076"/>
          <ac:spMkLst>
            <pc:docMk/>
            <pc:sldMk cId="1739958079" sldId="270"/>
            <ac:spMk id="16" creationId="{FCE741F9-E0E8-49F7-A6AD-2DDB7F548DCF}"/>
          </ac:spMkLst>
        </pc:spChg>
        <pc:spChg chg="add mod">
          <ac:chgData name="Jade" userId="0a84c197c12905b0" providerId="LiveId" clId="{090BB725-6E31-4CF1-ABB6-CEA7585B5561}" dt="2021-05-01T09:21:29.861" v="1686" actId="1038"/>
          <ac:spMkLst>
            <pc:docMk/>
            <pc:sldMk cId="1739958079" sldId="270"/>
            <ac:spMk id="37" creationId="{FCC36FCD-C182-4771-8DA0-6CBCC1CEF269}"/>
          </ac:spMkLst>
        </pc:spChg>
        <pc:spChg chg="add mod">
          <ac:chgData name="Jade" userId="0a84c197c12905b0" providerId="LiveId" clId="{090BB725-6E31-4CF1-ABB6-CEA7585B5561}" dt="2021-05-01T09:24:33.720" v="2135" actId="1035"/>
          <ac:spMkLst>
            <pc:docMk/>
            <pc:sldMk cId="1739958079" sldId="270"/>
            <ac:spMk id="38" creationId="{85FEFDA4-B6BC-44A4-A0F6-F5225843A7C4}"/>
          </ac:spMkLst>
        </pc:spChg>
        <pc:spChg chg="add mod">
          <ac:chgData name="Jade" userId="0a84c197c12905b0" providerId="LiveId" clId="{090BB725-6E31-4CF1-ABB6-CEA7585B5561}" dt="2021-05-01T09:24:57.766" v="2149" actId="1037"/>
          <ac:spMkLst>
            <pc:docMk/>
            <pc:sldMk cId="1739958079" sldId="270"/>
            <ac:spMk id="39" creationId="{61B5F325-AE15-49AE-AD54-9802910C13DD}"/>
          </ac:spMkLst>
        </pc:spChg>
        <pc:spChg chg="add mod">
          <ac:chgData name="Jade" userId="0a84c197c12905b0" providerId="LiveId" clId="{090BB725-6E31-4CF1-ABB6-CEA7585B5561}" dt="2021-05-01T09:24:40.432" v="2138" actId="1036"/>
          <ac:spMkLst>
            <pc:docMk/>
            <pc:sldMk cId="1739958079" sldId="270"/>
            <ac:spMk id="40" creationId="{F30DC8BC-AD43-46B9-8EAE-39E53B33B5B3}"/>
          </ac:spMkLst>
        </pc:spChg>
        <pc:spChg chg="add mod">
          <ac:chgData name="Jade" userId="0a84c197c12905b0" providerId="LiveId" clId="{090BB725-6E31-4CF1-ABB6-CEA7585B5561}" dt="2021-05-01T09:22:46.149" v="1843" actId="1038"/>
          <ac:spMkLst>
            <pc:docMk/>
            <pc:sldMk cId="1739958079" sldId="270"/>
            <ac:spMk id="41" creationId="{6AA81F98-51E5-4FDD-9DBA-859D4C3A90C6}"/>
          </ac:spMkLst>
        </pc:spChg>
        <pc:spChg chg="add mod">
          <ac:chgData name="Jade" userId="0a84c197c12905b0" providerId="LiveId" clId="{090BB725-6E31-4CF1-ABB6-CEA7585B5561}" dt="2021-05-01T09:23:17.949" v="1958" actId="1038"/>
          <ac:spMkLst>
            <pc:docMk/>
            <pc:sldMk cId="1739958079" sldId="270"/>
            <ac:spMk id="42" creationId="{FDBE17D2-F449-41BF-9765-FD88CA4D6886}"/>
          </ac:spMkLst>
        </pc:spChg>
        <pc:spChg chg="add mod">
          <ac:chgData name="Jade" userId="0a84c197c12905b0" providerId="LiveId" clId="{090BB725-6E31-4CF1-ABB6-CEA7585B5561}" dt="2021-05-01T09:24:22.220" v="2122" actId="1036"/>
          <ac:spMkLst>
            <pc:docMk/>
            <pc:sldMk cId="1739958079" sldId="270"/>
            <ac:spMk id="43" creationId="{E7670177-E8AE-4DB3-A63E-1FF008874085}"/>
          </ac:spMkLst>
        </pc:spChg>
        <pc:spChg chg="add mod">
          <ac:chgData name="Jade" userId="0a84c197c12905b0" providerId="LiveId" clId="{090BB725-6E31-4CF1-ABB6-CEA7585B5561}" dt="2021-05-01T09:25:20.934" v="2271" actId="1038"/>
          <ac:spMkLst>
            <pc:docMk/>
            <pc:sldMk cId="1739958079" sldId="270"/>
            <ac:spMk id="45" creationId="{91597333-4CB7-4255-856A-326A64799930}"/>
          </ac:spMkLst>
        </pc:spChg>
        <pc:spChg chg="add mod">
          <ac:chgData name="Jade" userId="0a84c197c12905b0" providerId="LiveId" clId="{090BB725-6E31-4CF1-ABB6-CEA7585B5561}" dt="2021-05-01T09:25:46.535" v="2385" actId="1038"/>
          <ac:spMkLst>
            <pc:docMk/>
            <pc:sldMk cId="1739958079" sldId="270"/>
            <ac:spMk id="46" creationId="{F15B8A4A-E593-4FB8-B1A5-B411E5F2FAB2}"/>
          </ac:spMkLst>
        </pc:spChg>
        <pc:spChg chg="add mod">
          <ac:chgData name="Jade" userId="0a84c197c12905b0" providerId="LiveId" clId="{090BB725-6E31-4CF1-ABB6-CEA7585B5561}" dt="2021-05-01T09:27:17.114" v="2511" actId="1037"/>
          <ac:spMkLst>
            <pc:docMk/>
            <pc:sldMk cId="1739958079" sldId="270"/>
            <ac:spMk id="47" creationId="{ACCEC68C-9799-4AB9-9AF1-D76C1962BB35}"/>
          </ac:spMkLst>
        </pc:spChg>
        <pc:grpChg chg="del">
          <ac:chgData name="Jade" userId="0a84c197c12905b0" providerId="LiveId" clId="{090BB725-6E31-4CF1-ABB6-CEA7585B5561}" dt="2021-05-01T09:15:04.592" v="1373" actId="478"/>
          <ac:grpSpMkLst>
            <pc:docMk/>
            <pc:sldMk cId="1739958079" sldId="270"/>
            <ac:grpSpMk id="15" creationId="{C676637C-1CE0-4B67-9857-93EF51C9022F}"/>
          </ac:grpSpMkLst>
        </pc:grpChg>
        <pc:graphicFrameChg chg="del">
          <ac:chgData name="Jade" userId="0a84c197c12905b0" providerId="LiveId" clId="{090BB725-6E31-4CF1-ABB6-CEA7585B5561}" dt="2021-05-01T09:15:09.977" v="1375" actId="478"/>
          <ac:graphicFrameMkLst>
            <pc:docMk/>
            <pc:sldMk cId="1739958079" sldId="270"/>
            <ac:graphicFrameMk id="6" creationId="{D5F277EF-6277-446D-8CAA-CB1F8B56CCE4}"/>
          </ac:graphicFrameMkLst>
        </pc:graphicFrameChg>
        <pc:picChg chg="add mod">
          <ac:chgData name="Jade" userId="0a84c197c12905b0" providerId="LiveId" clId="{090BB725-6E31-4CF1-ABB6-CEA7585B5561}" dt="2021-05-01T09:18:07.212" v="1382" actId="1076"/>
          <ac:picMkLst>
            <pc:docMk/>
            <pc:sldMk cId="1739958079" sldId="270"/>
            <ac:picMk id="36" creationId="{80E83625-26CA-42EB-A781-2205AADC5FF3}"/>
          </ac:picMkLst>
        </pc:picChg>
        <pc:picChg chg="add mod">
          <ac:chgData name="Jade" userId="0a84c197c12905b0" providerId="LiveId" clId="{090BB725-6E31-4CF1-ABB6-CEA7585B5561}" dt="2021-05-01T09:17:54.533" v="1380" actId="1076"/>
          <ac:picMkLst>
            <pc:docMk/>
            <pc:sldMk cId="1739958079" sldId="270"/>
            <ac:picMk id="1026" creationId="{00EA65C5-1B64-4916-877F-FE2CB84C588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Nombre</a:t>
            </a:r>
            <a:r>
              <a:rPr lang="en-US" sz="1600" baseline="0" dirty="0">
                <a:solidFill>
                  <a:schemeClr val="bg2">
                    <a:lumMod val="25000"/>
                  </a:schemeClr>
                </a:solidFill>
              </a:rPr>
              <a:t> de consultations par medium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Feuil1!$A$2:$A$6</c:f>
              <c:strCache>
                <c:ptCount val="5"/>
                <c:pt idx="0">
                  <c:v>Mme Irma</c:v>
                </c:pt>
                <c:pt idx="1">
                  <c:v>Magicarpe</c:v>
                </c:pt>
                <c:pt idx="2">
                  <c:v>DivinAtor</c:v>
                </c:pt>
                <c:pt idx="3">
                  <c:v>Trotaro</c:v>
                </c:pt>
                <c:pt idx="4">
                  <c:v>Cartoman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2.2999999999999998</c:v>
                </c:pt>
                <c:pt idx="4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6-4D85-BB1E-5D0AAF2F8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35D61-274D-46E5-8E4D-FBA027686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F85EE-5AC3-445A-84D0-00882867A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62B78-8641-4557-9987-D91B143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6B1B0-AD94-4984-886D-3CE9C500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FD40D-F2CC-4056-B30D-BB6A1A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A2D99-E753-4B0C-B759-A3EA421A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479CA7-F812-4A8D-9FE9-EEDE5A1A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08EEC-553A-4CFF-ACB1-1B1D57F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9C18-995D-4F16-8E6D-E773214B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24A5A-C5DA-44A7-8936-0873A75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3411B7-3298-4641-B401-D38DAAFA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899BC-CC5E-4F7F-9E95-AABA7334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B6FB7-5D6A-4730-8E36-B4A47FB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C8CA6-5E3B-4873-8909-D5CC7AC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F74F4-7302-4A9F-8B4A-6607CB6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1398-155E-4866-BFF5-F1C32468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3FB3F-84E3-42C0-85E3-5A976192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0BAFD-10A7-4EE7-BC0C-5D71D7C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206EC-3D33-42C5-A23E-E6F8F03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7B364-3068-44D1-B943-A2C2153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2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CEA98-E1C5-443B-9BA4-3044F70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C99179-9E1C-4B0D-B05D-E48D6BD0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94E0C-1D7B-439D-9522-A8678902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5BD7E-4914-41A8-8C23-CE2BE9BA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4DDC5-A80A-422F-A83C-DF32AE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CCF41-2DBB-4C80-B7B4-9A608671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012D-250A-42C6-B49C-9212C005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35F2D-5A78-4056-AAE7-238C5016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67EA7A-C9F7-4732-ACA8-241DA5E9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26F8D-BD81-42D7-BE88-D7DAA5E9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AA556-0C5C-43FB-BE96-B8CA8E1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2240-80C5-44C1-9619-4A4B3A10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0CD9C-FA55-47C2-983C-DE55CD0A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1FC26-B19B-4493-9833-415671D3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A24E55-36C9-43FD-B3CC-BC1BD151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AC3E70-F9F7-41DB-8189-8F8B71C8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C2B677-76D4-4ED8-AE02-B4E7E3C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D3B371-1C44-457F-A212-E31D582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FB8738-B9D7-4C07-ADEE-2B6BF7DF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7E1A7-CA5B-41E8-9C0D-5819ADD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31A31-C56F-42DA-9E5F-37325AE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FF274B-1539-4A7D-BC19-1F3740D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A9C64-3BF6-4991-83DC-482A4DCD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8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4BC508-3D8E-4740-A94A-CEEB7405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228E75-F49F-42C8-8A0E-357A7568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59E0B2-3D9E-45BD-96C3-79B36DE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3F1A-9B10-435A-8CBB-2C38BFBC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1A264-3CF4-40E5-82E4-570CFFA6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1DFDE-5E1D-4A4B-B893-C92796C9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2FE17-7735-45A6-93EC-CFBAB395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466C8-2B8C-4826-AF82-CEDCB16E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F64B4-75A2-40DC-84D6-DEA3DE8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C127E-6119-4123-845F-D8014995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519A05-42E8-426D-93F0-724F393E0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B5E78F-360E-44A5-AA48-CF0AC013D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4E9C5-F4A3-47BF-990E-618AD0E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53837-7B77-4085-8487-7C0D57C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93D092-F8AD-4F3B-AF3B-808C1603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B53323-9BCF-4D45-AD2E-B6D1DB3E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5092B-6E71-4107-B6C8-D11BF9A8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56E3F-5B4F-4F04-8FF3-605DC625B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9E49-E7FC-479C-904A-BB16FC3246BF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F7609-88B5-45D2-879A-D85DF97E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9830A-ECF9-4C09-8A1E-FCE8607AF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12" Type="http://schemas.openxmlformats.org/officeDocument/2006/relationships/image" Target="../media/image13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2.jpg"/><Relationship Id="rId5" Type="http://schemas.openxmlformats.org/officeDocument/2006/relationships/image" Target="../media/image3.png"/><Relationship Id="rId10" Type="http://schemas.openxmlformats.org/officeDocument/2006/relationships/image" Target="../media/image11.jpg"/><Relationship Id="rId4" Type="http://schemas.openxmlformats.org/officeDocument/2006/relationships/image" Target="../media/image2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13.jpg"/><Relationship Id="rId18" Type="http://schemas.openxmlformats.org/officeDocument/2006/relationships/image" Target="../media/image3.png"/><Relationship Id="rId3" Type="http://schemas.openxmlformats.org/officeDocument/2006/relationships/image" Target="../media/image16.jpg"/><Relationship Id="rId7" Type="http://schemas.openxmlformats.org/officeDocument/2006/relationships/image" Target="../media/image12.jpg"/><Relationship Id="rId12" Type="http://schemas.openxmlformats.org/officeDocument/2006/relationships/image" Target="../media/image9.svg"/><Relationship Id="rId17" Type="http://schemas.openxmlformats.org/officeDocument/2006/relationships/image" Target="../media/image2.jpeg"/><Relationship Id="rId2" Type="http://schemas.openxmlformats.org/officeDocument/2006/relationships/image" Target="../media/image11.jp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5" Type="http://schemas.openxmlformats.org/officeDocument/2006/relationships/image" Target="../media/image6.jpg"/><Relationship Id="rId10" Type="http://schemas.openxmlformats.org/officeDocument/2006/relationships/image" Target="../media/image22.jpg"/><Relationship Id="rId19" Type="http://schemas.openxmlformats.org/officeDocument/2006/relationships/image" Target="../media/image7.jpg"/><Relationship Id="rId4" Type="http://schemas.openxmlformats.org/officeDocument/2006/relationships/image" Target="../media/image17.png"/><Relationship Id="rId9" Type="http://schemas.openxmlformats.org/officeDocument/2006/relationships/image" Target="../media/image21.jpg"/><Relationship Id="rId1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18" Type="http://schemas.openxmlformats.org/officeDocument/2006/relationships/image" Target="../media/image24.jpeg"/><Relationship Id="rId3" Type="http://schemas.openxmlformats.org/officeDocument/2006/relationships/video" Target="https://www.youtube.com/embed/OaDr1lsZ7GU?feature=oembed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8.png"/><Relationship Id="rId17" Type="http://schemas.openxmlformats.org/officeDocument/2006/relationships/image" Target="../media/image10.jpg"/><Relationship Id="rId2" Type="http://schemas.openxmlformats.org/officeDocument/2006/relationships/video" Target="https://www.youtube.com/embed/Sret2JwsxW4?feature=oembed" TargetMode="External"/><Relationship Id="rId16" Type="http://schemas.openxmlformats.org/officeDocument/2006/relationships/image" Target="../media/image13.jpg"/><Relationship Id="rId20" Type="http://schemas.openxmlformats.org/officeDocument/2006/relationships/image" Target="../media/image26.jpeg"/><Relationship Id="rId1" Type="http://schemas.openxmlformats.org/officeDocument/2006/relationships/video" Target="https://www.youtube.com/embed/k62rjAPzawQ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23.jpe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2.jpg"/><Relationship Id="rId10" Type="http://schemas.openxmlformats.org/officeDocument/2006/relationships/image" Target="../media/image7.jpg"/><Relationship Id="rId19" Type="http://schemas.openxmlformats.org/officeDocument/2006/relationships/image" Target="../media/image25.jpeg"/><Relationship Id="rId4" Type="http://schemas.openxmlformats.org/officeDocument/2006/relationships/video" Target="https://www.youtube.com/embed/OzTbOOJAQ5U?feature=oembed" TargetMode="External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jpeg"/><Relationship Id="rId7" Type="http://schemas.openxmlformats.org/officeDocument/2006/relationships/hyperlink" Target="https://www.dame-blanche.com/tarots-et-jeux-de-cart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hyperlink" Target="mailto:michel.Durant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9.png"/><Relationship Id="rId10" Type="http://schemas.openxmlformats.org/officeDocument/2006/relationships/image" Target="../media/image7.jpg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40803D-9245-4360-A8F4-FA90F19C1DBB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2050" name="Picture 2" descr="Drapeau de la France — Wikipédia">
            <a:extLst>
              <a:ext uri="{FF2B5EF4-FFF2-40B4-BE49-F238E27FC236}">
                <a16:creationId xmlns:a16="http://schemas.microsoft.com/office/drawing/2014/main" id="{A6DDFD1F-067A-4F86-8D19-52FBE07E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1476AA8-E89D-40A7-8DFC-0E7C426E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apeau de l'Allemagne — Wikipédia">
            <a:extLst>
              <a:ext uri="{FF2B5EF4-FFF2-40B4-BE49-F238E27FC236}">
                <a16:creationId xmlns:a16="http://schemas.microsoft.com/office/drawing/2014/main" id="{B40C99E5-9663-403F-8482-DE157EAC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7C4A9F-6177-4312-929D-EE1E3F6FE714}"/>
              </a:ext>
            </a:extLst>
          </p:cNvPr>
          <p:cNvSpPr txBox="1"/>
          <p:nvPr/>
        </p:nvSpPr>
        <p:spPr>
          <a:xfrm>
            <a:off x="1539957" y="248142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917FC-63EA-4409-9FAC-45043B8C07C0}"/>
              </a:ext>
            </a:extLst>
          </p:cNvPr>
          <p:cNvSpPr txBox="1"/>
          <p:nvPr/>
        </p:nvSpPr>
        <p:spPr>
          <a:xfrm>
            <a:off x="6827505" y="2591083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Connexion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03192A-973B-40BD-8A3C-D492BAA5DC32}"/>
              </a:ext>
            </a:extLst>
          </p:cNvPr>
          <p:cNvSpPr txBox="1"/>
          <p:nvPr/>
        </p:nvSpPr>
        <p:spPr>
          <a:xfrm>
            <a:off x="2618016" y="1835093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N’attendez plus, réservez votre 1ère consultation dès maintenant avec le medium qui vous correspond le mieux et obtenez la vie dont vous rêvez !!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426379-FDEF-4C87-8818-312ABBDA8DC6}"/>
              </a:ext>
            </a:extLst>
          </p:cNvPr>
          <p:cNvSpPr txBox="1"/>
          <p:nvPr/>
        </p:nvSpPr>
        <p:spPr>
          <a:xfrm>
            <a:off x="41368" y="2935797"/>
            <a:ext cx="4526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Nom*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Prénom*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Date de naissance*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Mail*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Mot de passe*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Confirmer le mot de passe*</a:t>
            </a:r>
          </a:p>
          <a:p>
            <a:endParaRPr lang="fr-FR" dirty="0"/>
          </a:p>
          <a:p>
            <a:r>
              <a:rPr lang="fr-FR" dirty="0"/>
              <a:t>     	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Je ne suis pas un robot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    	J’accepte les </a:t>
            </a:r>
            <a:r>
              <a:rPr lang="fr-FR" u="sng" dirty="0">
                <a:solidFill>
                  <a:schemeClr val="accent5">
                    <a:lumMod val="75000"/>
                  </a:schemeClr>
                </a:solidFill>
              </a:rPr>
              <a:t>CGU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*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   	J’accepte de recevoir la newsletter  </a:t>
            </a:r>
          </a:p>
        </p:txBody>
      </p:sp>
      <p:sp>
        <p:nvSpPr>
          <p:cNvPr id="10" name="Bouton d’action : v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91A218-7E2D-4D99-AC2A-7D8210C08D3F}"/>
              </a:ext>
            </a:extLst>
          </p:cNvPr>
          <p:cNvSpPr/>
          <p:nvPr/>
        </p:nvSpPr>
        <p:spPr>
          <a:xfrm>
            <a:off x="738848" y="4968314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outon d’action : vid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7088F4-1C99-4F79-8249-25BE30C7D96E}"/>
              </a:ext>
            </a:extLst>
          </p:cNvPr>
          <p:cNvSpPr/>
          <p:nvPr/>
        </p:nvSpPr>
        <p:spPr>
          <a:xfrm>
            <a:off x="738848" y="5281865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ton d’action : vid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DE72E9-5D8E-479C-A720-E5FAB250507B}"/>
              </a:ext>
            </a:extLst>
          </p:cNvPr>
          <p:cNvSpPr/>
          <p:nvPr/>
        </p:nvSpPr>
        <p:spPr>
          <a:xfrm>
            <a:off x="738848" y="5539992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404D5D-2209-4026-85DD-88FE4AE6FB45}"/>
              </a:ext>
            </a:extLst>
          </p:cNvPr>
          <p:cNvSpPr txBox="1"/>
          <p:nvPr/>
        </p:nvSpPr>
        <p:spPr>
          <a:xfrm>
            <a:off x="5447601" y="3411301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Mail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Mot de passe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4DBBCF-3E91-44CE-BDB6-15F987905B24}"/>
              </a:ext>
            </a:extLst>
          </p:cNvPr>
          <p:cNvSpPr/>
          <p:nvPr/>
        </p:nvSpPr>
        <p:spPr>
          <a:xfrm>
            <a:off x="5319004" y="2481424"/>
            <a:ext cx="97032" cy="3702280"/>
          </a:xfrm>
          <a:prstGeom prst="rect">
            <a:avLst/>
          </a:prstGeom>
          <a:gradFill>
            <a:gsLst>
              <a:gs pos="94000">
                <a:schemeClr val="accent1">
                  <a:lumMod val="9000"/>
                  <a:lumOff val="91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139DC24-1245-455A-924E-982380B8B3DB}"/>
              </a:ext>
            </a:extLst>
          </p:cNvPr>
          <p:cNvGrpSpPr/>
          <p:nvPr/>
        </p:nvGrpSpPr>
        <p:grpSpPr>
          <a:xfrm>
            <a:off x="3620848" y="6403533"/>
            <a:ext cx="3226928" cy="369332"/>
            <a:chOff x="3697748" y="6421184"/>
            <a:chExt cx="3226928" cy="369332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ADB84CA-2EB7-428A-8A08-60B5E665B861}"/>
                </a:ext>
              </a:extLst>
            </p:cNvPr>
            <p:cNvSpPr txBox="1"/>
            <p:nvPr/>
          </p:nvSpPr>
          <p:spPr>
            <a:xfrm>
              <a:off x="3697748" y="6421184"/>
              <a:ext cx="322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Nous suivre :                        | CGU</a:t>
              </a:r>
            </a:p>
          </p:txBody>
        </p:sp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D720796-A462-48B2-8502-9EEB0E176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78" b="97778" l="0" r="98667">
                          <a14:foregroundMark x1="30667" y1="41333" x2="43111" y2="55111"/>
                          <a14:foregroundMark x1="43111" y1="55111" x2="62222" y2="55556"/>
                          <a14:foregroundMark x1="62222" y1="55556" x2="76444" y2="50222"/>
                          <a14:foregroundMark x1="76444" y1="50222" x2="71111" y2="32889"/>
                          <a14:foregroundMark x1="71111" y1="32889" x2="53778" y2="31556"/>
                          <a14:foregroundMark x1="53778" y1="31556" x2="39111" y2="35556"/>
                          <a14:foregroundMark x1="39111" y1="35556" x2="28000" y2="57778"/>
                          <a14:foregroundMark x1="28000" y1="57778" x2="27111" y2="72444"/>
                          <a14:foregroundMark x1="27111" y1="72444" x2="40889" y2="75556"/>
                          <a14:foregroundMark x1="40889" y1="75556" x2="62667" y2="74667"/>
                          <a14:foregroundMark x1="62667" y1="74667" x2="75556" y2="78222"/>
                          <a14:foregroundMark x1="16889" y1="52889" x2="19556" y2="37778"/>
                          <a14:foregroundMark x1="19556" y1="37778" x2="36889" y2="21333"/>
                          <a14:foregroundMark x1="36889" y1="21333" x2="43111" y2="19556"/>
                          <a14:foregroundMark x1="53778" y1="16000" x2="68000" y2="15556"/>
                          <a14:foregroundMark x1="68000" y1="15556" x2="84000" y2="31111"/>
                          <a14:foregroundMark x1="84000" y1="31111" x2="87556" y2="44889"/>
                          <a14:foregroundMark x1="87556" y1="44889" x2="87111" y2="50667"/>
                          <a14:foregroundMark x1="46667" y1="2222" x2="46667" y2="2222"/>
                          <a14:foregroundMark x1="6222" y1="45333" x2="6222" y2="45333"/>
                          <a14:foregroundMark x1="36444" y1="93333" x2="36444" y2="93333"/>
                          <a14:foregroundMark x1="67556" y1="93333" x2="51111" y2="84889"/>
                          <a14:foregroundMark x1="51111" y1="84889" x2="53778" y2="54222"/>
                          <a14:foregroundMark x1="53778" y1="54222" x2="64000" y2="40000"/>
                          <a14:foregroundMark x1="64000" y1="40000" x2="76889" y2="33778"/>
                          <a14:foregroundMark x1="76889" y1="33778" x2="89333" y2="42667"/>
                          <a14:foregroundMark x1="89333" y1="42667" x2="94667" y2="56444"/>
                          <a14:foregroundMark x1="94667" y1="56444" x2="93778" y2="57778"/>
                          <a14:foregroundMark x1="66222" y1="68444" x2="70222" y2="45333"/>
                          <a14:foregroundMark x1="77333" y1="61778" x2="60000" y2="58667"/>
                          <a14:foregroundMark x1="99111" y1="50222" x2="97333" y2="50222"/>
                          <a14:foregroundMark x1="64000" y1="94222" x2="50222" y2="97778"/>
                          <a14:foregroundMark x1="50222" y1="97778" x2="48444" y2="97778"/>
                          <a14:foregroundMark x1="3111" y1="46667" x2="0" y2="4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195" y="6451850"/>
              <a:ext cx="322580" cy="3225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4A70AB04-C1DA-4B90-A35A-16D8A87C0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437" y="6452361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5774BEF9-FA07-4504-8EE8-D194DF00499D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AC5B7B3-A19F-4FEF-8482-0FFA28B1F97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6C6EA1C1-A552-4A92-B52F-1814EED1EDA1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684AA925-38E4-47F1-BBDB-93B61D6081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51" name="Image 5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691645B2-3DB9-4BFD-B836-B471732E40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41A82B98-CBE0-43B5-8C88-113C0317662B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10BB246B-C075-4950-AAC2-0C200A17C243}"/>
                </a:ext>
              </a:extLst>
            </p:cNvPr>
            <p:cNvSpPr txBox="1"/>
            <p:nvPr/>
          </p:nvSpPr>
          <p:spPr>
            <a:xfrm>
              <a:off x="9402470" y="2949055"/>
              <a:ext cx="2657449" cy="2835354"/>
            </a:xfrm>
            <a:prstGeom prst="roundRect">
              <a:avLst/>
            </a:prstGeom>
            <a:solidFill>
              <a:srgbClr val="B4AEE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Consultations                  	disponibles</a:t>
              </a:r>
            </a:p>
            <a:p>
              <a:endParaRPr lang="fr-FR" dirty="0"/>
            </a:p>
            <a:p>
              <a:r>
                <a:rPr lang="fr-FR" dirty="0"/>
                <a:t>           Irma 	5		</a:t>
              </a:r>
            </a:p>
            <a:p>
              <a:r>
                <a:rPr lang="fr-FR" dirty="0"/>
                <a:t>           Mr M	3</a:t>
              </a:r>
            </a:p>
            <a:p>
              <a:endParaRPr lang="fr-FR" dirty="0"/>
            </a:p>
            <a:p>
              <a:r>
                <a:rPr lang="fr-FR" dirty="0"/>
                <a:t>           Serena            2</a:t>
              </a:r>
            </a:p>
            <a:p>
              <a:endParaRPr lang="fr-FR" dirty="0"/>
            </a:p>
          </p:txBody>
        </p:sp>
        <p:pic>
          <p:nvPicPr>
            <p:cNvPr id="63" name="Graphique 62" descr="Combiné contour">
              <a:extLst>
                <a:ext uri="{FF2B5EF4-FFF2-40B4-BE49-F238E27FC236}">
                  <a16:creationId xmlns:a16="http://schemas.microsoft.com/office/drawing/2014/main" id="{DE6C5BCE-55BC-43BD-893D-88F034805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20378" y="3921389"/>
              <a:ext cx="277167" cy="277167"/>
            </a:xfrm>
            <a:prstGeom prst="rect">
              <a:avLst/>
            </a:prstGeom>
          </p:spPr>
        </p:pic>
        <p:sp>
          <p:nvSpPr>
            <p:cNvPr id="64" name="Étoile : 5 branches 63">
              <a:extLst>
                <a:ext uri="{FF2B5EF4-FFF2-40B4-BE49-F238E27FC236}">
                  <a16:creationId xmlns:a16="http://schemas.microsoft.com/office/drawing/2014/main" id="{175E09F1-2A64-457C-ABD9-F88865B7A77F}"/>
                </a:ext>
              </a:extLst>
            </p:cNvPr>
            <p:cNvSpPr/>
            <p:nvPr/>
          </p:nvSpPr>
          <p:spPr>
            <a:xfrm>
              <a:off x="11527684" y="3969493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65" name="Graphique 64" descr="Combiné contour">
              <a:extLst>
                <a:ext uri="{FF2B5EF4-FFF2-40B4-BE49-F238E27FC236}">
                  <a16:creationId xmlns:a16="http://schemas.microsoft.com/office/drawing/2014/main" id="{1AD1BFFB-4A17-4231-ACFE-A967ED4BE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8405" y="4497719"/>
              <a:ext cx="277167" cy="277167"/>
            </a:xfrm>
            <a:prstGeom prst="rect">
              <a:avLst/>
            </a:prstGeom>
          </p:spPr>
        </p:pic>
        <p:sp>
          <p:nvSpPr>
            <p:cNvPr id="66" name="Étoile : 5 branches 65">
              <a:extLst>
                <a:ext uri="{FF2B5EF4-FFF2-40B4-BE49-F238E27FC236}">
                  <a16:creationId xmlns:a16="http://schemas.microsoft.com/office/drawing/2014/main" id="{458B5C1A-BCA0-4F5F-9062-5CC26BABB277}"/>
                </a:ext>
              </a:extLst>
            </p:cNvPr>
            <p:cNvSpPr/>
            <p:nvPr/>
          </p:nvSpPr>
          <p:spPr>
            <a:xfrm>
              <a:off x="11555231" y="4532954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67" name="Graphique 66" descr="Combiné contour">
              <a:extLst>
                <a:ext uri="{FF2B5EF4-FFF2-40B4-BE49-F238E27FC236}">
                  <a16:creationId xmlns:a16="http://schemas.microsoft.com/office/drawing/2014/main" id="{F3B0AD07-9A64-4349-919D-254F671B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78405" y="5038134"/>
              <a:ext cx="277167" cy="277167"/>
            </a:xfrm>
            <a:prstGeom prst="rect">
              <a:avLst/>
            </a:prstGeom>
          </p:spPr>
        </p:pic>
        <p:sp>
          <p:nvSpPr>
            <p:cNvPr id="68" name="Étoile : 5 branches 67">
              <a:extLst>
                <a:ext uri="{FF2B5EF4-FFF2-40B4-BE49-F238E27FC236}">
                  <a16:creationId xmlns:a16="http://schemas.microsoft.com/office/drawing/2014/main" id="{821A6632-E4D7-49CD-886B-3A2F3D48EC3A}"/>
                </a:ext>
              </a:extLst>
            </p:cNvPr>
            <p:cNvSpPr/>
            <p:nvPr/>
          </p:nvSpPr>
          <p:spPr>
            <a:xfrm>
              <a:off x="11555231" y="5064774"/>
              <a:ext cx="277167" cy="198581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pic>
        <p:nvPicPr>
          <p:cNvPr id="69" name="Image 68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EA311E-4CE1-4917-96C9-2DD5C291FA1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4" b="79092"/>
          <a:stretch/>
        </p:blipFill>
        <p:spPr>
          <a:xfrm>
            <a:off x="9764564" y="3358834"/>
            <a:ext cx="635717" cy="313319"/>
          </a:xfrm>
          <a:prstGeom prst="rect">
            <a:avLst/>
          </a:prstGeom>
        </p:spPr>
      </p:pic>
      <p:pic>
        <p:nvPicPr>
          <p:cNvPr id="70" name="Image 6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0ECAA8-8B12-4B62-946D-5E73D1BFAC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4" b="79092"/>
          <a:stretch/>
        </p:blipFill>
        <p:spPr>
          <a:xfrm flipV="1">
            <a:off x="10983764" y="3111184"/>
            <a:ext cx="635717" cy="313319"/>
          </a:xfrm>
          <a:prstGeom prst="rect">
            <a:avLst/>
          </a:prstGeom>
        </p:spPr>
      </p:pic>
      <p:pic>
        <p:nvPicPr>
          <p:cNvPr id="71" name="Image 70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39418C-64D5-4A50-B764-3938248E230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9511015" y="3898424"/>
            <a:ext cx="379126" cy="369332"/>
          </a:xfrm>
          <a:prstGeom prst="rect">
            <a:avLst/>
          </a:prstGeom>
        </p:spPr>
      </p:pic>
      <p:pic>
        <p:nvPicPr>
          <p:cNvPr id="72" name="Image 71" descr="Une image contenant complet, personne, portant&#10;&#10;Description générée automatiquement">
            <a:extLst>
              <a:ext uri="{FF2B5EF4-FFF2-40B4-BE49-F238E27FC236}">
                <a16:creationId xmlns:a16="http://schemas.microsoft.com/office/drawing/2014/main" id="{FDE62A0C-4501-4A72-9519-A66F4CC14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942" y="4435426"/>
            <a:ext cx="370761" cy="370761"/>
          </a:xfrm>
          <a:prstGeom prst="rect">
            <a:avLst/>
          </a:prstGeom>
        </p:spPr>
      </p:pic>
      <p:pic>
        <p:nvPicPr>
          <p:cNvPr id="73" name="Image 72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4A584492-BEE4-41D7-9D00-EB87D3E2D23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5195" r="14591" b="10882"/>
          <a:stretch/>
        </p:blipFill>
        <p:spPr>
          <a:xfrm>
            <a:off x="9509941" y="5003486"/>
            <a:ext cx="355292" cy="369331"/>
          </a:xfrm>
          <a:prstGeom prst="rect">
            <a:avLst/>
          </a:prstGeom>
        </p:spPr>
      </p:pic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B8DD2DED-9816-4FA1-B6F7-ECB946B40C1D}"/>
              </a:ext>
            </a:extLst>
          </p:cNvPr>
          <p:cNvSpPr/>
          <p:nvPr/>
        </p:nvSpPr>
        <p:spPr>
          <a:xfrm>
            <a:off x="2785745" y="3008011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07560E39-4187-48E3-8FEF-69AE9628C918}"/>
              </a:ext>
            </a:extLst>
          </p:cNvPr>
          <p:cNvSpPr/>
          <p:nvPr/>
        </p:nvSpPr>
        <p:spPr>
          <a:xfrm>
            <a:off x="2785745" y="3292688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F0766E62-FE9E-4CE5-A1DB-A8D6E6795FF5}"/>
              </a:ext>
            </a:extLst>
          </p:cNvPr>
          <p:cNvSpPr/>
          <p:nvPr/>
        </p:nvSpPr>
        <p:spPr>
          <a:xfrm>
            <a:off x="2785745" y="3576977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B9B2A51A-A0E9-497F-9C30-69C9CE2CF43C}"/>
              </a:ext>
            </a:extLst>
          </p:cNvPr>
          <p:cNvSpPr/>
          <p:nvPr/>
        </p:nvSpPr>
        <p:spPr>
          <a:xfrm>
            <a:off x="2785745" y="3862771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7658F8E9-E044-4C17-85DE-857704A4E514}"/>
              </a:ext>
            </a:extLst>
          </p:cNvPr>
          <p:cNvSpPr/>
          <p:nvPr/>
        </p:nvSpPr>
        <p:spPr>
          <a:xfrm>
            <a:off x="2785745" y="4146157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4ECE4F7-4851-44FF-90F1-CC4A3AF9EE97}"/>
              </a:ext>
            </a:extLst>
          </p:cNvPr>
          <p:cNvSpPr/>
          <p:nvPr/>
        </p:nvSpPr>
        <p:spPr>
          <a:xfrm>
            <a:off x="2785745" y="4429630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BF9B1C8-A5E1-4BF3-B65E-ACD4D6F4AE90}"/>
              </a:ext>
            </a:extLst>
          </p:cNvPr>
          <p:cNvSpPr/>
          <p:nvPr/>
        </p:nvSpPr>
        <p:spPr>
          <a:xfrm>
            <a:off x="7065672" y="3448314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E2386BD3-546D-4650-8DA8-001F3D0B0FFE}"/>
              </a:ext>
            </a:extLst>
          </p:cNvPr>
          <p:cNvSpPr/>
          <p:nvPr/>
        </p:nvSpPr>
        <p:spPr>
          <a:xfrm>
            <a:off x="7065672" y="3741118"/>
            <a:ext cx="2133600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 : coins arrondis 8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131BA5-9D15-4D17-9115-102E6F833C14}"/>
              </a:ext>
            </a:extLst>
          </p:cNvPr>
          <p:cNvSpPr/>
          <p:nvPr/>
        </p:nvSpPr>
        <p:spPr>
          <a:xfrm>
            <a:off x="1476057" y="5798119"/>
            <a:ext cx="2324100" cy="297401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Je m’inscris</a:t>
            </a:r>
          </a:p>
        </p:txBody>
      </p:sp>
      <p:sp>
        <p:nvSpPr>
          <p:cNvPr id="83" name="Rectangle : coins arrondis 8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7D5724-C4F6-401D-B9F5-9DB172F04E19}"/>
              </a:ext>
            </a:extLst>
          </p:cNvPr>
          <p:cNvSpPr/>
          <p:nvPr/>
        </p:nvSpPr>
        <p:spPr>
          <a:xfrm>
            <a:off x="6581679" y="4411050"/>
            <a:ext cx="2324100" cy="297401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Se connecter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97840CE7-E143-431E-85BA-05FEE500EE6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101115"/>
              </a:clrFrom>
              <a:clrTo>
                <a:srgbClr val="10111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t="12463" r="28332" b="13657"/>
          <a:stretch/>
        </p:blipFill>
        <p:spPr>
          <a:xfrm>
            <a:off x="4928828" y="6439593"/>
            <a:ext cx="341805" cy="329886"/>
          </a:xfrm>
          <a:prstGeom prst="rect">
            <a:avLst/>
          </a:prstGeom>
        </p:spPr>
      </p:pic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0E5961E2-80BA-4D6B-A905-C11960F7F6BF}"/>
              </a:ext>
            </a:extLst>
          </p:cNvPr>
          <p:cNvSpPr/>
          <p:nvPr/>
        </p:nvSpPr>
        <p:spPr>
          <a:xfrm>
            <a:off x="309265" y="1538464"/>
            <a:ext cx="648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03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				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383BCF-7656-485D-8E1E-7BA81F35F68B}"/>
              </a:ext>
            </a:extLst>
          </p:cNvPr>
          <p:cNvSpPr txBox="1"/>
          <p:nvPr/>
        </p:nvSpPr>
        <p:spPr>
          <a:xfrm>
            <a:off x="195308" y="182360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Statistiques de l’agence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676637C-1CE0-4B67-9857-93EF51C9022F}"/>
              </a:ext>
            </a:extLst>
          </p:cNvPr>
          <p:cNvGrpSpPr/>
          <p:nvPr/>
        </p:nvGrpSpPr>
        <p:grpSpPr>
          <a:xfrm>
            <a:off x="443273" y="2896244"/>
            <a:ext cx="5113328" cy="3024690"/>
            <a:chOff x="541748" y="2917989"/>
            <a:chExt cx="4947008" cy="2894557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30FE219-22FD-409A-A259-004CCB379033}"/>
                </a:ext>
              </a:extLst>
            </p:cNvPr>
            <p:cNvGrpSpPr/>
            <p:nvPr/>
          </p:nvGrpSpPr>
          <p:grpSpPr>
            <a:xfrm>
              <a:off x="1405518" y="3088640"/>
              <a:ext cx="4083238" cy="2723906"/>
              <a:chOff x="1405518" y="3088640"/>
              <a:chExt cx="4083238" cy="2723906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E6948C36-AAA1-44A1-B52D-232CD1214FA6}"/>
                  </a:ext>
                </a:extLst>
              </p:cNvPr>
              <p:cNvGrpSpPr/>
              <p:nvPr/>
            </p:nvGrpSpPr>
            <p:grpSpPr>
              <a:xfrm>
                <a:off x="1573530" y="3088640"/>
                <a:ext cx="3859604" cy="2418080"/>
                <a:chOff x="1573530" y="3088640"/>
                <a:chExt cx="3859604" cy="2418080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FA50F6D-DA0C-4063-8B00-D9932BCEFBC6}"/>
                    </a:ext>
                  </a:extLst>
                </p:cNvPr>
                <p:cNvCxnSpPr/>
                <p:nvPr/>
              </p:nvCxnSpPr>
              <p:spPr>
                <a:xfrm flipV="1">
                  <a:off x="1595120" y="3088640"/>
                  <a:ext cx="0" cy="2418080"/>
                </a:xfrm>
                <a:prstGeom prst="straightConnector1">
                  <a:avLst/>
                </a:prstGeom>
                <a:ln w="57150">
                  <a:solidFill>
                    <a:srgbClr val="7130A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B25F35EE-79C3-40F1-BE81-8A11CA7A2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3530" y="5483860"/>
                  <a:ext cx="3859604" cy="22860"/>
                </a:xfrm>
                <a:prstGeom prst="line">
                  <a:avLst/>
                </a:prstGeom>
                <a:ln w="57150">
                  <a:solidFill>
                    <a:srgbClr val="7130A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BA4732-EC98-4C22-96BD-F49BD78F313F}"/>
                  </a:ext>
                </a:extLst>
              </p:cNvPr>
              <p:cNvSpPr/>
              <p:nvPr/>
            </p:nvSpPr>
            <p:spPr>
              <a:xfrm>
                <a:off x="1945689" y="3603350"/>
                <a:ext cx="256628" cy="1863530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9090C4-158D-4F65-8E62-86CC1EBEBDFE}"/>
                  </a:ext>
                </a:extLst>
              </p:cNvPr>
              <p:cNvSpPr/>
              <p:nvPr/>
            </p:nvSpPr>
            <p:spPr>
              <a:xfrm>
                <a:off x="3313092" y="4526627"/>
                <a:ext cx="264539" cy="98287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92F5BB-68D9-4D89-AEB8-FF1094E6E25C}"/>
                  </a:ext>
                </a:extLst>
              </p:cNvPr>
              <p:cNvSpPr/>
              <p:nvPr/>
            </p:nvSpPr>
            <p:spPr>
              <a:xfrm>
                <a:off x="3982877" y="4185533"/>
                <a:ext cx="264539" cy="132118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315FF5-AF84-4422-9691-89B16B2F94EF}"/>
                  </a:ext>
                </a:extLst>
              </p:cNvPr>
              <p:cNvSpPr/>
              <p:nvPr/>
            </p:nvSpPr>
            <p:spPr>
              <a:xfrm>
                <a:off x="4644145" y="4340473"/>
                <a:ext cx="264539" cy="1166247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305B01-D132-4076-AA7D-3285D1AC2FDE}"/>
                  </a:ext>
                </a:extLst>
              </p:cNvPr>
              <p:cNvSpPr/>
              <p:nvPr/>
            </p:nvSpPr>
            <p:spPr>
              <a:xfrm>
                <a:off x="2587358" y="4109721"/>
                <a:ext cx="264538" cy="1357161"/>
              </a:xfrm>
              <a:prstGeom prst="rect">
                <a:avLst/>
              </a:prstGeom>
              <a:solidFill>
                <a:srgbClr val="713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7324290-4E1C-4121-A14A-C154DA8B75A0}"/>
                  </a:ext>
                </a:extLst>
              </p:cNvPr>
              <p:cNvSpPr txBox="1"/>
              <p:nvPr/>
            </p:nvSpPr>
            <p:spPr>
              <a:xfrm rot="19313803">
                <a:off x="1405518" y="5476174"/>
                <a:ext cx="1279438" cy="2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Camille 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4DFC54D1-AE09-48EB-80D2-C6AF2672F2E1}"/>
                  </a:ext>
                </a:extLst>
              </p:cNvPr>
              <p:cNvSpPr txBox="1"/>
              <p:nvPr/>
            </p:nvSpPr>
            <p:spPr>
              <a:xfrm rot="19313803">
                <a:off x="2086382" y="5547465"/>
                <a:ext cx="1279438" cy="26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Elise 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BDE63AF-4317-4A60-84EC-2D9E9867B876}"/>
                  </a:ext>
                </a:extLst>
              </p:cNvPr>
              <p:cNvSpPr txBox="1"/>
              <p:nvPr/>
            </p:nvSpPr>
            <p:spPr>
              <a:xfrm rot="19313803">
                <a:off x="2890785" y="5476187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Tatiana 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B5E869C-029B-4E87-B253-320074AB86C3}"/>
                  </a:ext>
                </a:extLst>
              </p:cNvPr>
              <p:cNvSpPr txBox="1"/>
              <p:nvPr/>
            </p:nvSpPr>
            <p:spPr>
              <a:xfrm rot="19313803">
                <a:off x="3608532" y="5389266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Eric 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29FBE17-669D-4B77-9A02-AA0A98892D89}"/>
                  </a:ext>
                </a:extLst>
              </p:cNvPr>
              <p:cNvSpPr txBox="1"/>
              <p:nvPr/>
            </p:nvSpPr>
            <p:spPr>
              <a:xfrm rot="19313803">
                <a:off x="4209318" y="5476175"/>
                <a:ext cx="1279438" cy="26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Fred </a:t>
                </a: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799374D-D1B0-4A5F-90C8-B3B24A5B2068}"/>
                </a:ext>
              </a:extLst>
            </p:cNvPr>
            <p:cNvSpPr txBox="1"/>
            <p:nvPr/>
          </p:nvSpPr>
          <p:spPr>
            <a:xfrm>
              <a:off x="541748" y="2917989"/>
              <a:ext cx="1177722" cy="441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Nombre de consultations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1957F-517B-428E-9D39-EF665CC448A3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91BCCFE-A24B-422D-8FE7-BDE7637FBA5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F3B937C-5D21-49B4-8D06-6F5D15C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29B8D9B-1A76-4069-95E1-C8038767F2ED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8C4DBD1-1322-42D9-B703-4F891D2D4524}"/>
              </a:ext>
            </a:extLst>
          </p:cNvPr>
          <p:cNvSpPr/>
          <p:nvPr/>
        </p:nvSpPr>
        <p:spPr>
          <a:xfrm>
            <a:off x="1952376" y="1551080"/>
            <a:ext cx="1080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D5F277EF-6277-446D-8CAA-CB1F8B56C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144660"/>
              </p:ext>
            </p:extLst>
          </p:nvPr>
        </p:nvGraphicFramePr>
        <p:xfrm>
          <a:off x="6289308" y="2407300"/>
          <a:ext cx="5299275" cy="370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10AB8B4-2771-4297-805F-BFE12BF10CB0}"/>
              </a:ext>
            </a:extLst>
          </p:cNvPr>
          <p:cNvSpPr txBox="1"/>
          <p:nvPr/>
        </p:nvSpPr>
        <p:spPr>
          <a:xfrm>
            <a:off x="1700876" y="2467949"/>
            <a:ext cx="375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Nombre de consultations par employé</a:t>
            </a:r>
          </a:p>
        </p:txBody>
      </p:sp>
    </p:spTree>
    <p:extLst>
      <p:ext uri="{BB962C8B-B14F-4D97-AF65-F5344CB8AC3E}">
        <p14:creationId xmlns:p14="http://schemas.microsoft.com/office/powerpoint/2010/main" val="248591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				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383BCF-7656-485D-8E1E-7BA81F35F68B}"/>
              </a:ext>
            </a:extLst>
          </p:cNvPr>
          <p:cNvSpPr txBox="1"/>
          <p:nvPr/>
        </p:nvSpPr>
        <p:spPr>
          <a:xfrm>
            <a:off x="195308" y="182360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Statistiques de l’agence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1957F-517B-428E-9D39-EF665CC448A3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91BCCFE-A24B-422D-8FE7-BDE7637FBA5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F3B937C-5D21-49B4-8D06-6F5D15C2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29B8D9B-1A76-4069-95E1-C8038767F2ED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8C4DBD1-1322-42D9-B703-4F891D2D4524}"/>
              </a:ext>
            </a:extLst>
          </p:cNvPr>
          <p:cNvSpPr/>
          <p:nvPr/>
        </p:nvSpPr>
        <p:spPr>
          <a:xfrm>
            <a:off x="1952376" y="1551080"/>
            <a:ext cx="1080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00EA65C5-1B64-4916-877F-FE2CB84C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440E62"/>
              </a:clrFrom>
              <a:clrTo>
                <a:srgbClr val="440E6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79" y="3000244"/>
            <a:ext cx="4942921" cy="27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fficher l’image source">
            <a:extLst>
              <a:ext uri="{FF2B5EF4-FFF2-40B4-BE49-F238E27FC236}">
                <a16:creationId xmlns:a16="http://schemas.microsoft.com/office/drawing/2014/main" id="{80E83625-26CA-42EB-A781-2205AADC5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440E62"/>
              </a:clrFrom>
              <a:clrTo>
                <a:srgbClr val="440E6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60" y="2993472"/>
            <a:ext cx="4942921" cy="27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03DAC81-A4C2-4D88-BE9F-6F97576D89F9}"/>
              </a:ext>
            </a:extLst>
          </p:cNvPr>
          <p:cNvSpPr txBox="1"/>
          <p:nvPr/>
        </p:nvSpPr>
        <p:spPr>
          <a:xfrm>
            <a:off x="8229600" y="2824195"/>
            <a:ext cx="146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Mme Irma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CC36FCD-C182-4771-8DA0-6CBCC1CEF269}"/>
              </a:ext>
            </a:extLst>
          </p:cNvPr>
          <p:cNvSpPr txBox="1"/>
          <p:nvPr/>
        </p:nvSpPr>
        <p:spPr>
          <a:xfrm>
            <a:off x="7595126" y="3593902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Trotaro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5FEFDA4-B6BC-44A4-A0F6-F5225843A7C4}"/>
              </a:ext>
            </a:extLst>
          </p:cNvPr>
          <p:cNvSpPr txBox="1"/>
          <p:nvPr/>
        </p:nvSpPr>
        <p:spPr>
          <a:xfrm>
            <a:off x="9042660" y="3565655"/>
            <a:ext cx="108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Magicarpe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B5F325-AE15-49AE-AD54-9802910C13DD}"/>
              </a:ext>
            </a:extLst>
          </p:cNvPr>
          <p:cNvSpPr txBox="1"/>
          <p:nvPr/>
        </p:nvSpPr>
        <p:spPr>
          <a:xfrm>
            <a:off x="6711826" y="4315469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DivinAtor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30DC8BC-AD43-46B9-8EAE-39E53B33B5B3}"/>
              </a:ext>
            </a:extLst>
          </p:cNvPr>
          <p:cNvSpPr txBox="1"/>
          <p:nvPr/>
        </p:nvSpPr>
        <p:spPr>
          <a:xfrm>
            <a:off x="9837576" y="4147528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Cartoman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AA81F98-51E5-4FDD-9DBA-859D4C3A90C6}"/>
              </a:ext>
            </a:extLst>
          </p:cNvPr>
          <p:cNvSpPr txBox="1"/>
          <p:nvPr/>
        </p:nvSpPr>
        <p:spPr>
          <a:xfrm>
            <a:off x="3203515" y="2827302"/>
            <a:ext cx="1464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Camille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DBE17D2-F449-41BF-9765-FD88CA4D6886}"/>
              </a:ext>
            </a:extLst>
          </p:cNvPr>
          <p:cNvSpPr txBox="1"/>
          <p:nvPr/>
        </p:nvSpPr>
        <p:spPr>
          <a:xfrm>
            <a:off x="2606363" y="3597009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Eric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7670177-E8AE-4DB3-A63E-1FF008874085}"/>
              </a:ext>
            </a:extLst>
          </p:cNvPr>
          <p:cNvSpPr txBox="1"/>
          <p:nvPr/>
        </p:nvSpPr>
        <p:spPr>
          <a:xfrm>
            <a:off x="4100558" y="3559431"/>
            <a:ext cx="1082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Elise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597333-4CB7-4255-856A-326A64799930}"/>
              </a:ext>
            </a:extLst>
          </p:cNvPr>
          <p:cNvSpPr txBox="1"/>
          <p:nvPr/>
        </p:nvSpPr>
        <p:spPr>
          <a:xfrm>
            <a:off x="1685739" y="4318575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Tatiana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15B8A4A-E593-4FB8-B1A5-B411E5F2FAB2}"/>
              </a:ext>
            </a:extLst>
          </p:cNvPr>
          <p:cNvSpPr txBox="1"/>
          <p:nvPr/>
        </p:nvSpPr>
        <p:spPr>
          <a:xfrm>
            <a:off x="4904798" y="4141304"/>
            <a:ext cx="108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Fred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CE741F9-E0E8-49F7-A6AD-2DDB7F548DCF}"/>
              </a:ext>
            </a:extLst>
          </p:cNvPr>
          <p:cNvSpPr txBox="1"/>
          <p:nvPr/>
        </p:nvSpPr>
        <p:spPr>
          <a:xfrm>
            <a:off x="2601458" y="5787874"/>
            <a:ext cx="200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EMPLOYES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CCEC68C-9799-4AB9-9AF1-D76C1962BB35}"/>
              </a:ext>
            </a:extLst>
          </p:cNvPr>
          <p:cNvSpPr txBox="1"/>
          <p:nvPr/>
        </p:nvSpPr>
        <p:spPr>
          <a:xfrm>
            <a:off x="7792383" y="5772322"/>
            <a:ext cx="200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MEDIUMS</a:t>
            </a:r>
          </a:p>
        </p:txBody>
      </p:sp>
    </p:spTree>
    <p:extLst>
      <p:ext uri="{BB962C8B-B14F-4D97-AF65-F5344CB8AC3E}">
        <p14:creationId xmlns:p14="http://schemas.microsoft.com/office/powerpoint/2010/main" val="173995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9DDADC-40F1-466D-AF36-22D3728C10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1A2CC5-AF5B-4B38-B89F-FF0236A2C362}"/>
              </a:ext>
            </a:extLst>
          </p:cNvPr>
          <p:cNvSpPr txBox="1"/>
          <p:nvPr/>
        </p:nvSpPr>
        <p:spPr>
          <a:xfrm>
            <a:off x="274951" y="1747687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Mes dernières consultations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26326E2-F58D-479A-90DF-D5BBC8B5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42341"/>
              </p:ext>
            </p:extLst>
          </p:nvPr>
        </p:nvGraphicFramePr>
        <p:xfrm>
          <a:off x="1780448" y="2698341"/>
          <a:ext cx="8886548" cy="265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924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3222595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Commenter cette consultation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72787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Modifier les commentaires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CC10811-51E9-47FE-B4A6-54D7BCDD5A0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C6805C-4C81-4E87-B1F2-E8132409AF94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Mes consultations	 Statistiques 				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C746F5-ABBE-41C5-92B2-DA34F3389776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6C58D36-CD87-4791-9960-BEF1FE10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791D102-6603-4CB6-8589-6FEC65C020C8}"/>
              </a:ext>
            </a:extLst>
          </p:cNvPr>
          <p:cNvSpPr/>
          <p:nvPr/>
        </p:nvSpPr>
        <p:spPr>
          <a:xfrm>
            <a:off x="10498238" y="251552"/>
            <a:ext cx="1474687" cy="33875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 déconnecter 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020435A-C973-4FD3-839C-D88054295299}"/>
              </a:ext>
            </a:extLst>
          </p:cNvPr>
          <p:cNvSpPr/>
          <p:nvPr/>
        </p:nvSpPr>
        <p:spPr>
          <a:xfrm>
            <a:off x="109327" y="1545446"/>
            <a:ext cx="165600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9A80424-5BDD-4BE7-9C1E-E439788F0B20}"/>
              </a:ext>
            </a:extLst>
          </p:cNvPr>
          <p:cNvSpPr/>
          <p:nvPr/>
        </p:nvSpPr>
        <p:spPr>
          <a:xfrm>
            <a:off x="922485" y="2318147"/>
            <a:ext cx="7774271" cy="3389259"/>
          </a:xfrm>
          <a:prstGeom prst="roundRect">
            <a:avLst>
              <a:gd name="adj" fmla="val 30764"/>
            </a:avLst>
          </a:prstGeom>
          <a:solidFill>
            <a:srgbClr val="AB83CA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2828473" y="2319470"/>
            <a:ext cx="37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Qui sommes nous ?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49A0AEE-2AE0-4083-AB5E-DDA64CDE11D2}"/>
              </a:ext>
            </a:extLst>
          </p:cNvPr>
          <p:cNvSpPr txBox="1"/>
          <p:nvPr/>
        </p:nvSpPr>
        <p:spPr>
          <a:xfrm>
            <a:off x="1182268" y="3221819"/>
            <a:ext cx="5297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Predict’if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est une entreprise née de la collaboration des médiums les plus prestigieux de la région lyonnaise. Pour offrir l’expérience la plus pure à leur clients, ces divins exceptionnels se sont réunis autour d’une seule plateforme pour faciliter l’accès au savoir et optimiser la puissance de leur yeux-dans-l’au-delà. </a:t>
            </a:r>
          </a:p>
          <a:p>
            <a:pPr algn="just"/>
            <a:endParaRPr lang="fr-FR" i="1" dirty="0">
              <a:cs typeface="Times New Roman" panose="02020603050405020304" pitchFamily="18" charset="0"/>
            </a:endParaRPr>
          </a:p>
          <a:p>
            <a:pPr algn="r"/>
            <a:r>
              <a:rPr lang="fr-FR" i="1" dirty="0">
                <a:solidFill>
                  <a:schemeClr val="bg2">
                    <a:lumMod val="25000"/>
                  </a:schemeClr>
                </a:solidFill>
              </a:rPr>
              <a:t>Predict’if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189A93E8-48ED-4CA7-9809-33E0ED8918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78" y="3014126"/>
            <a:ext cx="3348699" cy="175806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8BD5CE9D-2A70-462A-B36B-FC8BE01CCDF0}"/>
              </a:ext>
            </a:extLst>
          </p:cNvPr>
          <p:cNvSpPr txBox="1"/>
          <p:nvPr/>
        </p:nvSpPr>
        <p:spPr>
          <a:xfrm>
            <a:off x="7104094" y="3709903"/>
            <a:ext cx="991520" cy="300225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Predict’if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00D8C28-B0C8-402E-BC17-A1C51E250D3F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57" name="Picture 2" descr="Drapeau de la France — Wikipédia">
            <a:extLst>
              <a:ext uri="{FF2B5EF4-FFF2-40B4-BE49-F238E27FC236}">
                <a16:creationId xmlns:a16="http://schemas.microsoft.com/office/drawing/2014/main" id="{BF112EDC-A8AF-4249-84AC-15422EB3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8572A5F-FCB3-41EF-8126-B0C8B6BCE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rapeau de l'Allemagne — Wikipédia">
            <a:extLst>
              <a:ext uri="{FF2B5EF4-FFF2-40B4-BE49-F238E27FC236}">
                <a16:creationId xmlns:a16="http://schemas.microsoft.com/office/drawing/2014/main" id="{F4C64193-A12F-4209-B291-37DE9FE4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4BFCD50-A900-40A8-933A-368A1F2A0095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0A1C96D-AC42-4C0F-8554-A2A30A0754E6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BD1CE5D-E6B5-4967-85C1-61B9464F2D34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C1CA99E-D353-47A6-A9A0-B7545223F9B6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C822C42B-3B57-4ECB-9942-D49E718F84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65" name="Image 6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F7DE21D8-07F5-44BE-8216-3C42E7012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696948-EFDD-4AAA-ACBE-9ED970011B63}"/>
              </a:ext>
            </a:extLst>
          </p:cNvPr>
          <p:cNvSpPr/>
          <p:nvPr/>
        </p:nvSpPr>
        <p:spPr>
          <a:xfrm>
            <a:off x="1190431" y="1535430"/>
            <a:ext cx="1728000" cy="46800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F609CAC-94DE-450C-A03C-26F27B029A84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53CB4F96-9C13-4870-87BC-163E67276B9B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1F01EA7-F6C2-4834-B493-E1CEAA077990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75" name="Graphique 74" descr="Combiné contour">
                <a:extLst>
                  <a:ext uri="{FF2B5EF4-FFF2-40B4-BE49-F238E27FC236}">
                    <a16:creationId xmlns:a16="http://schemas.microsoft.com/office/drawing/2014/main" id="{DBDD1B69-77CF-4DB3-B6FB-CC1E55324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76" name="Étoile : 5 branches 75">
                <a:extLst>
                  <a:ext uri="{FF2B5EF4-FFF2-40B4-BE49-F238E27FC236}">
                    <a16:creationId xmlns:a16="http://schemas.microsoft.com/office/drawing/2014/main" id="{C4168E1A-6EF7-4879-B382-2F458C00A63F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77" name="Graphique 76" descr="Combiné contour">
                <a:extLst>
                  <a:ext uri="{FF2B5EF4-FFF2-40B4-BE49-F238E27FC236}">
                    <a16:creationId xmlns:a16="http://schemas.microsoft.com/office/drawing/2014/main" id="{2C2B6B87-8D26-4856-9B58-3491D50FB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78" name="Étoile : 5 branches 77">
                <a:extLst>
                  <a:ext uri="{FF2B5EF4-FFF2-40B4-BE49-F238E27FC236}">
                    <a16:creationId xmlns:a16="http://schemas.microsoft.com/office/drawing/2014/main" id="{4D0ADDF3-9D92-46CF-9F0B-8C061739758F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9" name="Graphique 78" descr="Combiné contour">
                <a:extLst>
                  <a:ext uri="{FF2B5EF4-FFF2-40B4-BE49-F238E27FC236}">
                    <a16:creationId xmlns:a16="http://schemas.microsoft.com/office/drawing/2014/main" id="{1157D760-A9C8-477D-8647-1D12EA205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80" name="Étoile : 5 branches 79">
                <a:extLst>
                  <a:ext uri="{FF2B5EF4-FFF2-40B4-BE49-F238E27FC236}">
                    <a16:creationId xmlns:a16="http://schemas.microsoft.com/office/drawing/2014/main" id="{DCA59A7C-F855-434A-81D1-2B810A5FDA63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69" name="Image 6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D739207-F23B-4EEC-9CA2-C1E6E4E6D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70" name="Image 69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0BF6A435-691A-4B97-AEB2-77EC06380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71" name="Image 70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04A725AB-2290-461B-9547-57BC8AB57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72" name="Image 7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571D5700-68CF-44A9-A04D-F3DBED899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73" name="Image 72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D3C1E2-3DC8-4768-B346-386DE1D3D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5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3432C8-E880-4E5C-A208-8FD168D069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2236A-A31F-4392-9747-D11D34C6CCC4}"/>
              </a:ext>
            </a:extLst>
          </p:cNvPr>
          <p:cNvSpPr/>
          <p:nvPr/>
        </p:nvSpPr>
        <p:spPr>
          <a:xfrm rot="16200000">
            <a:off x="6061698" y="-4909267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34F74-E26A-4188-8F32-5F379D6E19B5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 ?    Nos médiums    Astro            				          Partenaires     Contact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21FC316-2642-4736-8D2E-3B4ECD84FCF5}"/>
              </a:ext>
            </a:extLst>
          </p:cNvPr>
          <p:cNvSpPr/>
          <p:nvPr/>
        </p:nvSpPr>
        <p:spPr>
          <a:xfrm>
            <a:off x="3200400" y="1535431"/>
            <a:ext cx="1276350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3FDC6B7-F6A5-432C-AEF4-21C194EB520A}"/>
              </a:ext>
            </a:extLst>
          </p:cNvPr>
          <p:cNvSpPr txBox="1"/>
          <p:nvPr/>
        </p:nvSpPr>
        <p:spPr>
          <a:xfrm>
            <a:off x="541748" y="2260875"/>
            <a:ext cx="2360904" cy="396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C79446-9644-4C88-A715-3F681C907BE3}"/>
              </a:ext>
            </a:extLst>
          </p:cNvPr>
          <p:cNvSpPr txBox="1"/>
          <p:nvPr/>
        </p:nvSpPr>
        <p:spPr>
          <a:xfrm>
            <a:off x="3332791" y="2260875"/>
            <a:ext cx="2360904" cy="396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F0DF15-8D5A-41F3-869A-6A826FE38F0B}"/>
              </a:ext>
            </a:extLst>
          </p:cNvPr>
          <p:cNvSpPr txBox="1"/>
          <p:nvPr/>
        </p:nvSpPr>
        <p:spPr>
          <a:xfrm>
            <a:off x="6133359" y="2247206"/>
            <a:ext cx="2360904" cy="3960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		</a:t>
            </a:r>
          </a:p>
          <a:p>
            <a:r>
              <a:rPr lang="fr-FR" dirty="0"/>
              <a:t>           </a:t>
            </a:r>
          </a:p>
          <a:p>
            <a:endParaRPr lang="fr-FR" dirty="0"/>
          </a:p>
          <a:p>
            <a:r>
              <a:rPr lang="fr-FR" dirty="0"/>
              <a:t>          </a:t>
            </a:r>
          </a:p>
        </p:txBody>
      </p: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301077-DB56-4886-8086-EC403EC196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6781228" y="2525867"/>
            <a:ext cx="1120236" cy="1091296"/>
          </a:xfrm>
          <a:prstGeom prst="rect">
            <a:avLst/>
          </a:prstGeom>
        </p:spPr>
      </p:pic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C510D40A-51D4-4788-AF41-A551CB0B4DCA}"/>
              </a:ext>
            </a:extLst>
          </p:cNvPr>
          <p:cNvSpPr/>
          <p:nvPr/>
        </p:nvSpPr>
        <p:spPr>
          <a:xfrm rot="16200000">
            <a:off x="70475" y="4181027"/>
            <a:ext cx="346440" cy="240142"/>
          </a:xfrm>
          <a:prstGeom prst="triangle">
            <a:avLst/>
          </a:prstGeom>
          <a:solidFill>
            <a:srgbClr val="B4AE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219E1BA7-D59A-40CB-82F5-BAF8AC90E2C5}"/>
              </a:ext>
            </a:extLst>
          </p:cNvPr>
          <p:cNvSpPr/>
          <p:nvPr/>
        </p:nvSpPr>
        <p:spPr>
          <a:xfrm rot="5400000">
            <a:off x="8577297" y="4186676"/>
            <a:ext cx="346440" cy="240142"/>
          </a:xfrm>
          <a:prstGeom prst="triangle">
            <a:avLst/>
          </a:prstGeom>
          <a:solidFill>
            <a:srgbClr val="B4AE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EE5C67-B2AF-4C53-B30D-2FC7866A265B}"/>
              </a:ext>
            </a:extLst>
          </p:cNvPr>
          <p:cNvSpPr txBox="1"/>
          <p:nvPr/>
        </p:nvSpPr>
        <p:spPr>
          <a:xfrm>
            <a:off x="1181502" y="3780513"/>
            <a:ext cx="11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Mme Irma</a:t>
            </a:r>
          </a:p>
        </p:txBody>
      </p:sp>
      <p:pic>
        <p:nvPicPr>
          <p:cNvPr id="22" name="Image 21" descr="Une image contenant texte, tissu&#10;&#10;Description générée automatiquement">
            <a:extLst>
              <a:ext uri="{FF2B5EF4-FFF2-40B4-BE49-F238E27FC236}">
                <a16:creationId xmlns:a16="http://schemas.microsoft.com/office/drawing/2014/main" id="{B7A27CAD-F23E-4556-BF4F-2E2B664C9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3" y="4272818"/>
            <a:ext cx="183827" cy="34631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74405CC-1C3D-42B3-8DBF-8C594CAF238F}"/>
              </a:ext>
            </a:extLst>
          </p:cNvPr>
          <p:cNvSpPr txBox="1"/>
          <p:nvPr/>
        </p:nvSpPr>
        <p:spPr>
          <a:xfrm>
            <a:off x="1116133" y="4284620"/>
            <a:ext cx="151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Garamond" panose="02020404030301010803" pitchFamily="18" charset="0"/>
              </a:rPr>
              <a:t>Cartomancienne</a:t>
            </a:r>
          </a:p>
        </p:txBody>
      </p:sp>
      <p:sp>
        <p:nvSpPr>
          <p:cNvPr id="24" name="Étoile : 5 branches 23">
            <a:extLst>
              <a:ext uri="{FF2B5EF4-FFF2-40B4-BE49-F238E27FC236}">
                <a16:creationId xmlns:a16="http://schemas.microsoft.com/office/drawing/2014/main" id="{54A99980-ECDF-44E6-9E92-0B5C87041268}"/>
              </a:ext>
            </a:extLst>
          </p:cNvPr>
          <p:cNvSpPr/>
          <p:nvPr/>
        </p:nvSpPr>
        <p:spPr>
          <a:xfrm>
            <a:off x="1097809" y="4798168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Étoile : 5 branches 24">
            <a:extLst>
              <a:ext uri="{FF2B5EF4-FFF2-40B4-BE49-F238E27FC236}">
                <a16:creationId xmlns:a16="http://schemas.microsoft.com/office/drawing/2014/main" id="{6C8D745B-18D5-4796-B79C-8780CB48C050}"/>
              </a:ext>
            </a:extLst>
          </p:cNvPr>
          <p:cNvSpPr/>
          <p:nvPr/>
        </p:nvSpPr>
        <p:spPr>
          <a:xfrm>
            <a:off x="1364509" y="4798168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Étoile : 5 branches 25">
            <a:extLst>
              <a:ext uri="{FF2B5EF4-FFF2-40B4-BE49-F238E27FC236}">
                <a16:creationId xmlns:a16="http://schemas.microsoft.com/office/drawing/2014/main" id="{FA9E08AF-8DFE-4A43-9833-2840282BACFF}"/>
              </a:ext>
            </a:extLst>
          </p:cNvPr>
          <p:cNvSpPr/>
          <p:nvPr/>
        </p:nvSpPr>
        <p:spPr>
          <a:xfrm>
            <a:off x="1631209" y="4798168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Étoile : 5 branches 26">
            <a:extLst>
              <a:ext uri="{FF2B5EF4-FFF2-40B4-BE49-F238E27FC236}">
                <a16:creationId xmlns:a16="http://schemas.microsoft.com/office/drawing/2014/main" id="{3CA23F2F-E10E-48CD-B75A-5BF62A77877C}"/>
              </a:ext>
            </a:extLst>
          </p:cNvPr>
          <p:cNvSpPr/>
          <p:nvPr/>
        </p:nvSpPr>
        <p:spPr>
          <a:xfrm>
            <a:off x="1888384" y="4798168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Étoile : 5 branches 27">
            <a:extLst>
              <a:ext uri="{FF2B5EF4-FFF2-40B4-BE49-F238E27FC236}">
                <a16:creationId xmlns:a16="http://schemas.microsoft.com/office/drawing/2014/main" id="{EC7F3420-25F4-4C36-9F3C-342202121A48}"/>
              </a:ext>
            </a:extLst>
          </p:cNvPr>
          <p:cNvSpPr/>
          <p:nvPr/>
        </p:nvSpPr>
        <p:spPr>
          <a:xfrm>
            <a:off x="2155084" y="4798168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D3FB36-4580-49C6-B061-42EEE90CF81E}"/>
              </a:ext>
            </a:extLst>
          </p:cNvPr>
          <p:cNvSpPr txBox="1"/>
          <p:nvPr/>
        </p:nvSpPr>
        <p:spPr>
          <a:xfrm>
            <a:off x="890114" y="5121901"/>
            <a:ext cx="1738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Garamond" panose="02020404030301010803" pitchFamily="18" charset="0"/>
              </a:rPr>
              <a:t>Comprenez votre entourage grâce à mes cartes ! </a:t>
            </a:r>
          </a:p>
          <a:p>
            <a:pPr algn="ctr"/>
            <a:r>
              <a:rPr lang="fr-FR" sz="1400" dirty="0">
                <a:latin typeface="Garamond" panose="02020404030301010803" pitchFamily="18" charset="0"/>
              </a:rPr>
              <a:t>Résultats rapides.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DAE8C8-BE6E-4612-B586-06A841320D45}"/>
              </a:ext>
            </a:extLst>
          </p:cNvPr>
          <p:cNvSpPr txBox="1"/>
          <p:nvPr/>
        </p:nvSpPr>
        <p:spPr>
          <a:xfrm>
            <a:off x="4239027" y="3780513"/>
            <a:ext cx="733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Mr M</a:t>
            </a:r>
          </a:p>
        </p:txBody>
      </p:sp>
      <p:sp>
        <p:nvSpPr>
          <p:cNvPr id="31" name="Cadre 30">
            <a:extLst>
              <a:ext uri="{FF2B5EF4-FFF2-40B4-BE49-F238E27FC236}">
                <a16:creationId xmlns:a16="http://schemas.microsoft.com/office/drawing/2014/main" id="{01852C0D-34DC-4921-A90F-D3FCF303DA05}"/>
              </a:ext>
            </a:extLst>
          </p:cNvPr>
          <p:cNvSpPr/>
          <p:nvPr/>
        </p:nvSpPr>
        <p:spPr>
          <a:xfrm>
            <a:off x="1116133" y="2431077"/>
            <a:ext cx="1245341" cy="1260311"/>
          </a:xfrm>
          <a:prstGeom prst="frame">
            <a:avLst/>
          </a:prstGeom>
          <a:blipFill dpi="0" rotWithShape="1">
            <a:blip r:embed="rId4">
              <a:alphaModFix amt="58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6BA5D4A-49B5-4646-9146-273701F05E3A}"/>
              </a:ext>
            </a:extLst>
          </p:cNvPr>
          <p:cNvSpPr txBox="1"/>
          <p:nvPr/>
        </p:nvSpPr>
        <p:spPr>
          <a:xfrm>
            <a:off x="4101971" y="4284620"/>
            <a:ext cx="119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Astrologue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B180394-70C1-4EA0-8160-9CCD9730D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932" y="4273849"/>
            <a:ext cx="318548" cy="318548"/>
          </a:xfrm>
          <a:prstGeom prst="rect">
            <a:avLst/>
          </a:prstGeom>
        </p:spPr>
      </p:pic>
      <p:sp>
        <p:nvSpPr>
          <p:cNvPr id="34" name="Étoile : 5 branches 33">
            <a:extLst>
              <a:ext uri="{FF2B5EF4-FFF2-40B4-BE49-F238E27FC236}">
                <a16:creationId xmlns:a16="http://schemas.microsoft.com/office/drawing/2014/main" id="{F875FA3F-1282-46B2-8701-46AC1DB0CDE6}"/>
              </a:ext>
            </a:extLst>
          </p:cNvPr>
          <p:cNvSpPr/>
          <p:nvPr/>
        </p:nvSpPr>
        <p:spPr>
          <a:xfrm>
            <a:off x="4698259" y="4807693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Étoile : 5 branches 34">
            <a:extLst>
              <a:ext uri="{FF2B5EF4-FFF2-40B4-BE49-F238E27FC236}">
                <a16:creationId xmlns:a16="http://schemas.microsoft.com/office/drawing/2014/main" id="{E340597B-13E5-428A-AF70-3D8F1F16C626}"/>
              </a:ext>
            </a:extLst>
          </p:cNvPr>
          <p:cNvSpPr/>
          <p:nvPr/>
        </p:nvSpPr>
        <p:spPr>
          <a:xfrm>
            <a:off x="4441084" y="4807693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Étoile : 5 branches 35">
            <a:extLst>
              <a:ext uri="{FF2B5EF4-FFF2-40B4-BE49-F238E27FC236}">
                <a16:creationId xmlns:a16="http://schemas.microsoft.com/office/drawing/2014/main" id="{46950934-0EAF-46AA-95BF-63B00F79B334}"/>
              </a:ext>
            </a:extLst>
          </p:cNvPr>
          <p:cNvSpPr/>
          <p:nvPr/>
        </p:nvSpPr>
        <p:spPr>
          <a:xfrm>
            <a:off x="4164859" y="4807693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6C99FB4-D424-4C3E-B98B-D079BEC7FEAA}"/>
              </a:ext>
            </a:extLst>
          </p:cNvPr>
          <p:cNvSpPr txBox="1"/>
          <p:nvPr/>
        </p:nvSpPr>
        <p:spPr>
          <a:xfrm>
            <a:off x="3453925" y="5150476"/>
            <a:ext cx="2089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Avenir, avenir, que nous réserves-tu ?</a:t>
            </a:r>
          </a:p>
          <a:p>
            <a:pPr algn="ctr"/>
            <a:r>
              <a:rPr lang="fr-FR" sz="1200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N’attendez plus, demandez à me consulter !</a:t>
            </a:r>
          </a:p>
        </p:txBody>
      </p:sp>
      <p:sp>
        <p:nvSpPr>
          <p:cNvPr id="38" name="Cadre 37">
            <a:extLst>
              <a:ext uri="{FF2B5EF4-FFF2-40B4-BE49-F238E27FC236}">
                <a16:creationId xmlns:a16="http://schemas.microsoft.com/office/drawing/2014/main" id="{CC570C4D-7C47-4409-9CFC-77C2544D5DFA}"/>
              </a:ext>
            </a:extLst>
          </p:cNvPr>
          <p:cNvSpPr/>
          <p:nvPr/>
        </p:nvSpPr>
        <p:spPr>
          <a:xfrm>
            <a:off x="3883558" y="2427893"/>
            <a:ext cx="1245341" cy="1260311"/>
          </a:xfrm>
          <a:prstGeom prst="frame">
            <a:avLst/>
          </a:prstGeom>
          <a:blipFill dpi="0" rotWithShape="1">
            <a:blip r:embed="rId6">
              <a:alphaModFix am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9" name="Image 38" descr="Une image contenant complet, personne, portant&#10;&#10;Description générée automatiquement">
            <a:extLst>
              <a:ext uri="{FF2B5EF4-FFF2-40B4-BE49-F238E27FC236}">
                <a16:creationId xmlns:a16="http://schemas.microsoft.com/office/drawing/2014/main" id="{FBAE4F5D-076C-4F76-8C62-0E899CF52D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r="11778"/>
          <a:stretch/>
        </p:blipFill>
        <p:spPr>
          <a:xfrm>
            <a:off x="3950428" y="2468487"/>
            <a:ext cx="1044048" cy="1276350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E2D7673A-339F-44E0-B9AD-44E9CAE9753E}"/>
              </a:ext>
            </a:extLst>
          </p:cNvPr>
          <p:cNvSpPr txBox="1"/>
          <p:nvPr/>
        </p:nvSpPr>
        <p:spPr>
          <a:xfrm>
            <a:off x="6743128" y="3780513"/>
            <a:ext cx="12453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Gwenaëlle</a:t>
            </a:r>
          </a:p>
        </p:txBody>
      </p:sp>
      <p:sp>
        <p:nvSpPr>
          <p:cNvPr id="42" name="Cadre 41">
            <a:extLst>
              <a:ext uri="{FF2B5EF4-FFF2-40B4-BE49-F238E27FC236}">
                <a16:creationId xmlns:a16="http://schemas.microsoft.com/office/drawing/2014/main" id="{B76BAD38-A6AF-4EF4-9B0D-D26E1E01897D}"/>
              </a:ext>
            </a:extLst>
          </p:cNvPr>
          <p:cNvSpPr/>
          <p:nvPr/>
        </p:nvSpPr>
        <p:spPr>
          <a:xfrm>
            <a:off x="6716833" y="2440602"/>
            <a:ext cx="1245341" cy="1260311"/>
          </a:xfrm>
          <a:prstGeom prst="frame">
            <a:avLst/>
          </a:prstGeom>
          <a:blipFill dpi="0" rotWithShape="1">
            <a:blip r:embed="rId8">
              <a:alphaModFix amt="45000"/>
            </a:blip>
            <a:srcRect/>
            <a:stretch>
              <a:fillRect/>
            </a:stretch>
          </a:blipFill>
          <a:ln w="6350" cap="rnd">
            <a:solidFill>
              <a:srgbClr val="B4AEEC">
                <a:alpha val="0"/>
              </a:srgb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D9113B5-B19E-416A-B9D5-4DF0BEC15295}"/>
              </a:ext>
            </a:extLst>
          </p:cNvPr>
          <p:cNvSpPr txBox="1"/>
          <p:nvPr/>
        </p:nvSpPr>
        <p:spPr>
          <a:xfrm>
            <a:off x="6968651" y="4265570"/>
            <a:ext cx="11943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Spirite</a:t>
            </a:r>
          </a:p>
        </p:txBody>
      </p:sp>
      <p:pic>
        <p:nvPicPr>
          <p:cNvPr id="44" name="Image 43" descr="Une image contenant décoré&#10;&#10;Description générée automatiquement">
            <a:extLst>
              <a:ext uri="{FF2B5EF4-FFF2-40B4-BE49-F238E27FC236}">
                <a16:creationId xmlns:a16="http://schemas.microsoft.com/office/drawing/2014/main" id="{22EA41BC-8B5F-49FB-8FBC-5CE065EBC8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8" r="16831"/>
          <a:stretch/>
        </p:blipFill>
        <p:spPr>
          <a:xfrm>
            <a:off x="1253505" y="2554442"/>
            <a:ext cx="980961" cy="104004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45" name="Image 44" descr="Une image contenant texte, boussole, périphérique&#10;&#10;Description générée automatiquement">
            <a:extLst>
              <a:ext uri="{FF2B5EF4-FFF2-40B4-BE49-F238E27FC236}">
                <a16:creationId xmlns:a16="http://schemas.microsoft.com/office/drawing/2014/main" id="{6CE68157-88C1-4CE9-8C16-F2840B8D2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61" y="4249444"/>
            <a:ext cx="381000" cy="381000"/>
          </a:xfrm>
          <a:prstGeom prst="rect">
            <a:avLst/>
          </a:prstGeom>
        </p:spPr>
      </p:pic>
      <p:sp>
        <p:nvSpPr>
          <p:cNvPr id="46" name="Étoile : 5 branches 45">
            <a:extLst>
              <a:ext uri="{FF2B5EF4-FFF2-40B4-BE49-F238E27FC236}">
                <a16:creationId xmlns:a16="http://schemas.microsoft.com/office/drawing/2014/main" id="{9624F1D6-77C3-4176-8D6E-36CB6F785479}"/>
              </a:ext>
            </a:extLst>
          </p:cNvPr>
          <p:cNvSpPr/>
          <p:nvPr/>
        </p:nvSpPr>
        <p:spPr>
          <a:xfrm>
            <a:off x="7393834" y="4826743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Étoile : 5 branches 46">
            <a:extLst>
              <a:ext uri="{FF2B5EF4-FFF2-40B4-BE49-F238E27FC236}">
                <a16:creationId xmlns:a16="http://schemas.microsoft.com/office/drawing/2014/main" id="{BFC58A60-3661-45D7-91F9-96E1630BB080}"/>
              </a:ext>
            </a:extLst>
          </p:cNvPr>
          <p:cNvSpPr/>
          <p:nvPr/>
        </p:nvSpPr>
        <p:spPr>
          <a:xfrm>
            <a:off x="7136659" y="4826743"/>
            <a:ext cx="277167" cy="198581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B64C581-D0F6-4F3F-A272-BFF7DB56EB49}"/>
              </a:ext>
            </a:extLst>
          </p:cNvPr>
          <p:cNvSpPr txBox="1"/>
          <p:nvPr/>
        </p:nvSpPr>
        <p:spPr>
          <a:xfrm>
            <a:off x="6273325" y="5150476"/>
            <a:ext cx="20896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latin typeface="Eras Medium ITC" panose="020B06020305040208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Spécialiste des grandes conversations au-delà de TOUTES les frontières.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F5D3EFF8-C13F-4E25-BDD3-C0345B300D48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49D85AC-A041-4A4F-B197-0290BA065C61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3A82B58-B9EA-4979-9673-DBCDA5E80E31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7" name="Graphique 6" descr="Combiné contour">
                <a:extLst>
                  <a:ext uri="{FF2B5EF4-FFF2-40B4-BE49-F238E27FC236}">
                    <a16:creationId xmlns:a16="http://schemas.microsoft.com/office/drawing/2014/main" id="{460F2827-B22A-4C0B-8A08-0EEE43BC2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8" name="Étoile : 5 branches 7">
                <a:extLst>
                  <a:ext uri="{FF2B5EF4-FFF2-40B4-BE49-F238E27FC236}">
                    <a16:creationId xmlns:a16="http://schemas.microsoft.com/office/drawing/2014/main" id="{06651E96-ABE6-4DD7-97B3-E5D8ECC9BFB9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9" name="Graphique 8" descr="Combiné contour">
                <a:extLst>
                  <a:ext uri="{FF2B5EF4-FFF2-40B4-BE49-F238E27FC236}">
                    <a16:creationId xmlns:a16="http://schemas.microsoft.com/office/drawing/2014/main" id="{E344A6F0-211D-4A5C-BBC2-5617AB904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10" name="Étoile : 5 branches 9">
                <a:extLst>
                  <a:ext uri="{FF2B5EF4-FFF2-40B4-BE49-F238E27FC236}">
                    <a16:creationId xmlns:a16="http://schemas.microsoft.com/office/drawing/2014/main" id="{BBBBCB15-257E-4195-A50A-332645156436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1" name="Graphique 10" descr="Combiné contour">
                <a:extLst>
                  <a:ext uri="{FF2B5EF4-FFF2-40B4-BE49-F238E27FC236}">
                    <a16:creationId xmlns:a16="http://schemas.microsoft.com/office/drawing/2014/main" id="{1096A42A-E672-4528-81B1-943303AD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12" name="Étoile : 5 branches 11">
                <a:extLst>
                  <a:ext uri="{FF2B5EF4-FFF2-40B4-BE49-F238E27FC236}">
                    <a16:creationId xmlns:a16="http://schemas.microsoft.com/office/drawing/2014/main" id="{8314E3E1-AEB8-434D-B41F-6CA46DFFE847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20" name="Image 1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9748472-9767-4DDA-86ED-6A80F7121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40" name="Image 39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FF74871A-4159-446A-8855-48138213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49" name="Image 48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33598269-5C19-4638-B397-85E1C0E91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50" name="Image 4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C1F0DB4-C10F-4C14-A150-63F6CFB6D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51" name="Image 50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7A05A209-D893-4E83-A46E-0F0C0E8F46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  <p:pic>
        <p:nvPicPr>
          <p:cNvPr id="52" name="Image 51">
            <a:extLst>
              <a:ext uri="{FF2B5EF4-FFF2-40B4-BE49-F238E27FC236}">
                <a16:creationId xmlns:a16="http://schemas.microsoft.com/office/drawing/2014/main" id="{EFC03223-0A02-405F-8BCF-CD1FF6F662DB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" y="141652"/>
            <a:ext cx="1174132" cy="884513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0E40E7A-2997-4E3B-A78F-967E249BF02D}"/>
              </a:ext>
            </a:extLst>
          </p:cNvPr>
          <p:cNvSpPr txBox="1"/>
          <p:nvPr/>
        </p:nvSpPr>
        <p:spPr>
          <a:xfrm>
            <a:off x="1290683" y="197899"/>
            <a:ext cx="4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5B0D6B3-A145-4AA8-BFA1-2D7F33A259B8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3A20674-8AFE-46F5-B715-2185D279493E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CF9CE07-C283-4728-9882-2D441E01BD35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Picture 2" descr="Drapeau de la France — Wikipédia">
            <a:extLst>
              <a:ext uri="{FF2B5EF4-FFF2-40B4-BE49-F238E27FC236}">
                <a16:creationId xmlns:a16="http://schemas.microsoft.com/office/drawing/2014/main" id="{03D690A7-8BE2-408E-A5C6-F2CF7789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A4D5E734-9324-48C7-8A8A-7E252CCB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 descr="Drapeau de l'Allemagne — Wikipédia">
            <a:extLst>
              <a:ext uri="{FF2B5EF4-FFF2-40B4-BE49-F238E27FC236}">
                <a16:creationId xmlns:a16="http://schemas.microsoft.com/office/drawing/2014/main" id="{52112470-3807-4C9C-B64B-872CA0BA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Image 59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8360D7F-D7C4-41A0-92E4-A8587FE236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Astro .. Ce que les astres ont à vous révéler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992CC2-07E3-41AF-8322-48978873B7AB}"/>
              </a:ext>
            </a:extLst>
          </p:cNvPr>
          <p:cNvSpPr txBox="1"/>
          <p:nvPr/>
        </p:nvSpPr>
        <p:spPr>
          <a:xfrm>
            <a:off x="1389888" y="2466731"/>
            <a:ext cx="30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Les signes du zodiaque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4589145" y="1537021"/>
            <a:ext cx="561975" cy="45719"/>
          </a:xfrm>
          <a:prstGeom prst="roundRect">
            <a:avLst/>
          </a:prstGeom>
          <a:solidFill>
            <a:srgbClr val="995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Média en ligne 5" title="Tous Les Signes du Zodiaque Ont Une Addiction Secrète, Voici la Tienne">
            <a:hlinkClick r:id="" action="ppaction://media"/>
            <a:extLst>
              <a:ext uri="{FF2B5EF4-FFF2-40B4-BE49-F238E27FC236}">
                <a16:creationId xmlns:a16="http://schemas.microsoft.com/office/drawing/2014/main" id="{F6205D66-9A12-4BD0-971C-068C653D77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1"/>
          <a:stretch>
            <a:fillRect/>
          </a:stretch>
        </p:blipFill>
        <p:spPr>
          <a:xfrm>
            <a:off x="1097502" y="2792746"/>
            <a:ext cx="2953642" cy="1668808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D7DB9152-2928-4129-A75B-3DAC067E4B26}"/>
              </a:ext>
            </a:extLst>
          </p:cNvPr>
          <p:cNvGrpSpPr/>
          <p:nvPr/>
        </p:nvGrpSpPr>
        <p:grpSpPr>
          <a:xfrm>
            <a:off x="9402470" y="2949055"/>
            <a:ext cx="2657449" cy="2835354"/>
            <a:chOff x="9402470" y="2949055"/>
            <a:chExt cx="2657449" cy="2835354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4948A31-E4A1-4CA3-8EB9-6DAE0CF362E0}"/>
                </a:ext>
              </a:extLst>
            </p:cNvPr>
            <p:cNvGrpSpPr/>
            <p:nvPr/>
          </p:nvGrpSpPr>
          <p:grpSpPr>
            <a:xfrm>
              <a:off x="9402470" y="2949055"/>
              <a:ext cx="2657449" cy="2835354"/>
              <a:chOff x="9402470" y="2949055"/>
              <a:chExt cx="2657449" cy="2835354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AA89AE-2E66-45B4-8790-E225F2233E53}"/>
                  </a:ext>
                </a:extLst>
              </p:cNvPr>
              <p:cNvSpPr txBox="1"/>
              <p:nvPr/>
            </p:nvSpPr>
            <p:spPr>
              <a:xfrm>
                <a:off x="9402470" y="2949055"/>
                <a:ext cx="2657449" cy="2835354"/>
              </a:xfrm>
              <a:prstGeom prst="roundRect">
                <a:avLst/>
              </a:prstGeom>
              <a:solidFill>
                <a:srgbClr val="B4AEEC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Consultations 	disponibles</a:t>
                </a:r>
              </a:p>
              <a:p>
                <a:endParaRPr lang="fr-FR" dirty="0"/>
              </a:p>
              <a:p>
                <a:r>
                  <a:rPr lang="fr-FR" dirty="0"/>
                  <a:t>           Irma 	5		</a:t>
                </a:r>
              </a:p>
              <a:p>
                <a:r>
                  <a:rPr lang="fr-FR" dirty="0"/>
                  <a:t>           Mr M	3</a:t>
                </a:r>
              </a:p>
              <a:p>
                <a:endParaRPr lang="fr-FR" dirty="0"/>
              </a:p>
              <a:p>
                <a:r>
                  <a:rPr lang="fr-FR" dirty="0"/>
                  <a:t>           Serena            2</a:t>
                </a:r>
              </a:p>
              <a:p>
                <a:endParaRPr lang="fr-FR" dirty="0"/>
              </a:p>
            </p:txBody>
          </p:sp>
          <p:pic>
            <p:nvPicPr>
              <p:cNvPr id="42" name="Graphique 41" descr="Combiné contour">
                <a:extLst>
                  <a:ext uri="{FF2B5EF4-FFF2-40B4-BE49-F238E27FC236}">
                    <a16:creationId xmlns:a16="http://schemas.microsoft.com/office/drawing/2014/main" id="{8FC78EBA-FC89-4F83-9B29-3400F8AB7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20378" y="392138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3" name="Étoile : 5 branches 42">
                <a:extLst>
                  <a:ext uri="{FF2B5EF4-FFF2-40B4-BE49-F238E27FC236}">
                    <a16:creationId xmlns:a16="http://schemas.microsoft.com/office/drawing/2014/main" id="{5F82AC34-D6CB-4C54-AEFB-F5E4B4EF726A}"/>
                  </a:ext>
                </a:extLst>
              </p:cNvPr>
              <p:cNvSpPr/>
              <p:nvPr/>
            </p:nvSpPr>
            <p:spPr>
              <a:xfrm>
                <a:off x="11527684" y="3969493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44" name="Graphique 43" descr="Combiné contour">
                <a:extLst>
                  <a:ext uri="{FF2B5EF4-FFF2-40B4-BE49-F238E27FC236}">
                    <a16:creationId xmlns:a16="http://schemas.microsoft.com/office/drawing/2014/main" id="{D395FCF6-F281-4B15-AA8D-4F37A7A54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78405" y="4497719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5" name="Étoile : 5 branches 44">
                <a:extLst>
                  <a:ext uri="{FF2B5EF4-FFF2-40B4-BE49-F238E27FC236}">
                    <a16:creationId xmlns:a16="http://schemas.microsoft.com/office/drawing/2014/main" id="{6522E8CB-8A74-4DEB-B449-FB6F429EFE39}"/>
                  </a:ext>
                </a:extLst>
              </p:cNvPr>
              <p:cNvSpPr/>
              <p:nvPr/>
            </p:nvSpPr>
            <p:spPr>
              <a:xfrm>
                <a:off x="11555231" y="453295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6" name="Graphique 45" descr="Combiné contour">
                <a:extLst>
                  <a:ext uri="{FF2B5EF4-FFF2-40B4-BE49-F238E27FC236}">
                    <a16:creationId xmlns:a16="http://schemas.microsoft.com/office/drawing/2014/main" id="{CC7F0BB1-F659-4239-B6B1-8598A5105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78405" y="5038134"/>
                <a:ext cx="277167" cy="277167"/>
              </a:xfrm>
              <a:prstGeom prst="rect">
                <a:avLst/>
              </a:prstGeom>
            </p:spPr>
          </p:pic>
          <p:sp>
            <p:nvSpPr>
              <p:cNvPr id="47" name="Étoile : 5 branches 46">
                <a:extLst>
                  <a:ext uri="{FF2B5EF4-FFF2-40B4-BE49-F238E27FC236}">
                    <a16:creationId xmlns:a16="http://schemas.microsoft.com/office/drawing/2014/main" id="{E2AFB47E-459F-4743-B251-92C140D56688}"/>
                  </a:ext>
                </a:extLst>
              </p:cNvPr>
              <p:cNvSpPr/>
              <p:nvPr/>
            </p:nvSpPr>
            <p:spPr>
              <a:xfrm>
                <a:off x="11555231" y="5064774"/>
                <a:ext cx="277167" cy="198581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36" name="Image 35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4F41B8F-4A1D-4FA2-8699-BAE9C12D4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00"/>
            <a:stretch/>
          </p:blipFill>
          <p:spPr>
            <a:xfrm>
              <a:off x="9511015" y="3898424"/>
              <a:ext cx="379126" cy="369332"/>
            </a:xfrm>
            <a:prstGeom prst="rect">
              <a:avLst/>
            </a:prstGeom>
          </p:spPr>
        </p:pic>
        <p:pic>
          <p:nvPicPr>
            <p:cNvPr id="37" name="Image 36" descr="Une image contenant complet, personne, portant&#10;&#10;Description générée automatiquement">
              <a:extLst>
                <a:ext uri="{FF2B5EF4-FFF2-40B4-BE49-F238E27FC236}">
                  <a16:creationId xmlns:a16="http://schemas.microsoft.com/office/drawing/2014/main" id="{7EA938BE-A54D-4AB7-98AC-DF63DC57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9942" y="4435426"/>
              <a:ext cx="370761" cy="370761"/>
            </a:xfrm>
            <a:prstGeom prst="rect">
              <a:avLst/>
            </a:prstGeom>
          </p:spPr>
        </p:pic>
        <p:pic>
          <p:nvPicPr>
            <p:cNvPr id="38" name="Image 37" descr="Une image contenant texte, personne&#10;&#10;Description générée automatiquement">
              <a:extLst>
                <a:ext uri="{FF2B5EF4-FFF2-40B4-BE49-F238E27FC236}">
                  <a16:creationId xmlns:a16="http://schemas.microsoft.com/office/drawing/2014/main" id="{F8ED8A93-B6E1-4098-8186-FAEAE9330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1" t="5195" r="14591" b="10882"/>
            <a:stretch/>
          </p:blipFill>
          <p:spPr>
            <a:xfrm>
              <a:off x="9509941" y="5003486"/>
              <a:ext cx="355292" cy="369331"/>
            </a:xfrm>
            <a:prstGeom prst="rect">
              <a:avLst/>
            </a:prstGeom>
          </p:spPr>
        </p:pic>
        <p:pic>
          <p:nvPicPr>
            <p:cNvPr id="39" name="Image 3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F747FF2-D6EA-4838-A8F8-65618EFC5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>
              <a:off x="9764564" y="3358834"/>
              <a:ext cx="635717" cy="313319"/>
            </a:xfrm>
            <a:prstGeom prst="rect">
              <a:avLst/>
            </a:prstGeom>
          </p:spPr>
        </p:pic>
        <p:pic>
          <p:nvPicPr>
            <p:cNvPr id="40" name="Image 3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D1501B5-67FD-47CD-8445-8AC27201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304" b="79092"/>
            <a:stretch/>
          </p:blipFill>
          <p:spPr>
            <a:xfrm flipV="1">
              <a:off x="10983764" y="3111184"/>
              <a:ext cx="635717" cy="313319"/>
            </a:xfrm>
            <a:prstGeom prst="rect">
              <a:avLst/>
            </a:prstGeom>
          </p:spPr>
        </p:pic>
      </p:grpSp>
      <p:pic>
        <p:nvPicPr>
          <p:cNvPr id="2" name="Média en ligne 1" title="Astrologie chinoise 🎎 Caractéristiques des douze signes astrologiques ☯">
            <a:hlinkClick r:id="" action="ppaction://media"/>
            <a:extLst>
              <a:ext uri="{FF2B5EF4-FFF2-40B4-BE49-F238E27FC236}">
                <a16:creationId xmlns:a16="http://schemas.microsoft.com/office/drawing/2014/main" id="{28D3440A-7037-4987-8F96-83A4B6BCA1E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8"/>
          <a:stretch>
            <a:fillRect/>
          </a:stretch>
        </p:blipFill>
        <p:spPr>
          <a:xfrm>
            <a:off x="5289022" y="2801424"/>
            <a:ext cx="2956460" cy="16704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8B024299-492F-4B4D-A669-97BE5B47625A}"/>
              </a:ext>
            </a:extLst>
          </p:cNvPr>
          <p:cNvSpPr txBox="1"/>
          <p:nvPr/>
        </p:nvSpPr>
        <p:spPr>
          <a:xfrm>
            <a:off x="5218555" y="2441842"/>
            <a:ext cx="34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Les signes astrologiques chinois </a:t>
            </a:r>
          </a:p>
        </p:txBody>
      </p:sp>
      <p:pic>
        <p:nvPicPr>
          <p:cNvPr id="3" name="Média en ligne 2" title="Quel Est Ton Animal Totem ? Un Test de Personnalité">
            <a:hlinkClick r:id="" action="ppaction://media"/>
            <a:extLst>
              <a:ext uri="{FF2B5EF4-FFF2-40B4-BE49-F238E27FC236}">
                <a16:creationId xmlns:a16="http://schemas.microsoft.com/office/drawing/2014/main" id="{98954431-6C89-47B1-8782-A2BFEB5D3432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9"/>
          <a:stretch>
            <a:fillRect/>
          </a:stretch>
        </p:blipFill>
        <p:spPr>
          <a:xfrm>
            <a:off x="1093773" y="5003486"/>
            <a:ext cx="2956460" cy="16704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9924D3EE-3FF3-4525-B46C-AC9BDDC57834}"/>
              </a:ext>
            </a:extLst>
          </p:cNvPr>
          <p:cNvSpPr txBox="1"/>
          <p:nvPr/>
        </p:nvSpPr>
        <p:spPr>
          <a:xfrm>
            <a:off x="1803535" y="4606560"/>
            <a:ext cx="15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Animal-totem </a:t>
            </a:r>
          </a:p>
        </p:txBody>
      </p:sp>
      <p:pic>
        <p:nvPicPr>
          <p:cNvPr id="4" name="Média en ligne 3" title="Astrologie : voici votre couleur porte-bonheur d’après votre signe du zodiaque">
            <a:hlinkClick r:id="" action="ppaction://media"/>
            <a:extLst>
              <a:ext uri="{FF2B5EF4-FFF2-40B4-BE49-F238E27FC236}">
                <a16:creationId xmlns:a16="http://schemas.microsoft.com/office/drawing/2014/main" id="{20DB93DF-5FE0-4FD9-8DB5-83D004649256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20"/>
          <a:stretch>
            <a:fillRect/>
          </a:stretch>
        </p:blipFill>
        <p:spPr>
          <a:xfrm>
            <a:off x="5309864" y="5003486"/>
            <a:ext cx="2956460" cy="16704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A13AC7A2-795D-47BE-B1EE-CDEEF7C76BEA}"/>
              </a:ext>
            </a:extLst>
          </p:cNvPr>
          <p:cNvSpPr txBox="1"/>
          <p:nvPr/>
        </p:nvSpPr>
        <p:spPr>
          <a:xfrm>
            <a:off x="5585554" y="4628320"/>
            <a:ext cx="246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cs typeface="Vani" panose="020B0502040204020203" pitchFamily="18" charset="0"/>
              </a:rPr>
              <a:t>Couleurs porte-bonheur </a:t>
            </a:r>
          </a:p>
        </p:txBody>
      </p:sp>
    </p:spTree>
    <p:extLst>
      <p:ext uri="{BB962C8B-B14F-4D97-AF65-F5344CB8AC3E}">
        <p14:creationId xmlns:p14="http://schemas.microsoft.com/office/powerpoint/2010/main" val="17581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Nos partenaires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9906909" y="1536513"/>
            <a:ext cx="1058271" cy="45719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82BF22-0D66-486E-9FA7-C13A88E656EC}"/>
              </a:ext>
            </a:extLst>
          </p:cNvPr>
          <p:cNvSpPr txBox="1"/>
          <p:nvPr/>
        </p:nvSpPr>
        <p:spPr>
          <a:xfrm>
            <a:off x="3595228" y="348460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https://www.dame-blanche.com/tarots-et-jeux-de-cartes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672F09-491C-4594-A885-C41D1769E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43" y="2785503"/>
            <a:ext cx="2525666" cy="165259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FF831AC-10D5-4590-9F9E-ABB5AD315532}"/>
              </a:ext>
            </a:extLst>
          </p:cNvPr>
          <p:cNvSpPr txBox="1"/>
          <p:nvPr/>
        </p:nvSpPr>
        <p:spPr>
          <a:xfrm>
            <a:off x="3595228" y="2848963"/>
            <a:ext cx="32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Dame Blanche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C03BDA-A43B-4214-ADC4-556F3E18AAAB}"/>
              </a:ext>
            </a:extLst>
          </p:cNvPr>
          <p:cNvSpPr txBox="1"/>
          <p:nvPr/>
        </p:nvSpPr>
        <p:spPr>
          <a:xfrm>
            <a:off x="3595225" y="3807767"/>
            <a:ext cx="535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Vente de cartes talismans dodécaèdre 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75B39E-C9C7-4ED3-80C2-E294E713AA91}"/>
              </a:ext>
            </a:extLst>
          </p:cNvPr>
          <p:cNvSpPr txBox="1"/>
          <p:nvPr/>
        </p:nvSpPr>
        <p:spPr>
          <a:xfrm>
            <a:off x="3595228" y="549907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7"/>
              </a:rPr>
              <a:t>https://www.dame-blanche.com/tarots-et-jeux-de-cartes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21503BEC-97E3-4068-A978-37EA93C3B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43" y="4799974"/>
            <a:ext cx="2525666" cy="1652596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AF1C2C2A-59C9-40BB-9ECD-A3C1C1490997}"/>
              </a:ext>
            </a:extLst>
          </p:cNvPr>
          <p:cNvSpPr txBox="1"/>
          <p:nvPr/>
        </p:nvSpPr>
        <p:spPr>
          <a:xfrm>
            <a:off x="3595228" y="4863434"/>
            <a:ext cx="32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Dame Blanche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E1D3E9E-4FBC-4B6C-9086-7D0CA78C8D51}"/>
              </a:ext>
            </a:extLst>
          </p:cNvPr>
          <p:cNvSpPr txBox="1"/>
          <p:nvPr/>
        </p:nvSpPr>
        <p:spPr>
          <a:xfrm>
            <a:off x="3595225" y="5822238"/>
            <a:ext cx="535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</a:rPr>
              <a:t>Vente de cartes talismans dodécaèdre  </a:t>
            </a:r>
          </a:p>
        </p:txBody>
      </p:sp>
    </p:spTree>
    <p:extLst>
      <p:ext uri="{BB962C8B-B14F-4D97-AF65-F5344CB8AC3E}">
        <p14:creationId xmlns:p14="http://schemas.microsoft.com/office/powerpoint/2010/main" val="6578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				          Partenaires     Contact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A97BB9-F64D-4403-9A0B-81E28EC876D2}"/>
              </a:ext>
            </a:extLst>
          </p:cNvPr>
          <p:cNvSpPr txBox="1"/>
          <p:nvPr/>
        </p:nvSpPr>
        <p:spPr>
          <a:xfrm>
            <a:off x="301842" y="1735488"/>
            <a:ext cx="8113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  <a:cs typeface="Vani" panose="020B0502040204020203" pitchFamily="18" charset="0"/>
              </a:rPr>
              <a:t>Nous contacter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CA4045-65F9-475D-8AFD-20A5D3EFA529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19" name="Picture 2" descr="Drapeau de la France — Wikipédia">
            <a:extLst>
              <a:ext uri="{FF2B5EF4-FFF2-40B4-BE49-F238E27FC236}">
                <a16:creationId xmlns:a16="http://schemas.microsoft.com/office/drawing/2014/main" id="{F9301919-8F5D-4B32-AEC5-B053FED6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69" y="90078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21DA93A1-C0D4-4FE1-B2A7-95789407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309" y="90078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rapeau de l'Allemagne — Wikipédia">
            <a:extLst>
              <a:ext uri="{FF2B5EF4-FFF2-40B4-BE49-F238E27FC236}">
                <a16:creationId xmlns:a16="http://schemas.microsoft.com/office/drawing/2014/main" id="{2C445975-D4EB-400E-A490-93C9D825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967" y="90078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001B906-68C4-4330-A33C-7CD652A858C1}"/>
              </a:ext>
            </a:extLst>
          </p:cNvPr>
          <p:cNvSpPr txBox="1"/>
          <p:nvPr/>
        </p:nvSpPr>
        <p:spPr>
          <a:xfrm>
            <a:off x="9666514" y="251552"/>
            <a:ext cx="24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    Connexion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FDC02C0-2A94-47FF-A7B3-98D46EA22232}"/>
              </a:ext>
            </a:extLst>
          </p:cNvPr>
          <p:cNvSpPr/>
          <p:nvPr/>
        </p:nvSpPr>
        <p:spPr>
          <a:xfrm>
            <a:off x="969508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2026DA4-56AB-4889-A704-C82D9DA88E38}"/>
              </a:ext>
            </a:extLst>
          </p:cNvPr>
          <p:cNvSpPr/>
          <p:nvPr/>
        </p:nvSpPr>
        <p:spPr>
          <a:xfrm>
            <a:off x="10895236" y="251551"/>
            <a:ext cx="1077689" cy="34075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3D7D9760-B048-487B-869A-3298CE1485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pic>
        <p:nvPicPr>
          <p:cNvPr id="31" name="Image 3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0DE340D8-EDA7-4F6F-B70E-3E158634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C7F8F-D41E-45BB-BC52-EE2606D25BB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FEAC54A-0831-4A5B-A305-22ED658C6469}"/>
              </a:ext>
            </a:extLst>
          </p:cNvPr>
          <p:cNvSpPr/>
          <p:nvPr/>
        </p:nvSpPr>
        <p:spPr>
          <a:xfrm>
            <a:off x="11237126" y="1551394"/>
            <a:ext cx="720000" cy="45719"/>
          </a:xfrm>
          <a:prstGeom prst="roundRect">
            <a:avLst/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66C7E7B-98D7-48CD-8831-25322FB668EE}"/>
              </a:ext>
            </a:extLst>
          </p:cNvPr>
          <p:cNvSpPr/>
          <p:nvPr/>
        </p:nvSpPr>
        <p:spPr>
          <a:xfrm>
            <a:off x="4139284" y="3008414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1CAE0F-903D-44FE-B65D-64DAB9482288}"/>
              </a:ext>
            </a:extLst>
          </p:cNvPr>
          <p:cNvSpPr txBox="1"/>
          <p:nvPr/>
        </p:nvSpPr>
        <p:spPr>
          <a:xfrm>
            <a:off x="1394909" y="2969016"/>
            <a:ext cx="4526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nom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mail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numéro de téléphone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motif </a:t>
            </a: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Votre message </a:t>
            </a:r>
          </a:p>
          <a:p>
            <a:endParaRPr lang="fr-FR" dirty="0"/>
          </a:p>
          <a:p>
            <a:r>
              <a:rPr lang="fr-FR" dirty="0"/>
              <a:t>     	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89F4698-C90E-473C-9A83-DABCACC35372}"/>
              </a:ext>
            </a:extLst>
          </p:cNvPr>
          <p:cNvSpPr/>
          <p:nvPr/>
        </p:nvSpPr>
        <p:spPr>
          <a:xfrm>
            <a:off x="4139285" y="3911129"/>
            <a:ext cx="5697215" cy="2402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6CA2F0D-1FDD-46A2-BC75-B277D48D9D80}"/>
              </a:ext>
            </a:extLst>
          </p:cNvPr>
          <p:cNvGrpSpPr/>
          <p:nvPr/>
        </p:nvGrpSpPr>
        <p:grpSpPr>
          <a:xfrm>
            <a:off x="9836504" y="3918380"/>
            <a:ext cx="269875" cy="240266"/>
            <a:chOff x="4919345" y="3881120"/>
            <a:chExt cx="269875" cy="240266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14FCF062-6C79-41FF-A122-A009FE67A6C4}"/>
                </a:ext>
              </a:extLst>
            </p:cNvPr>
            <p:cNvSpPr/>
            <p:nvPr/>
          </p:nvSpPr>
          <p:spPr>
            <a:xfrm>
              <a:off x="4919345" y="3881120"/>
              <a:ext cx="269875" cy="240266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Triangle isocèle 2">
              <a:extLst>
                <a:ext uri="{FF2B5EF4-FFF2-40B4-BE49-F238E27FC236}">
                  <a16:creationId xmlns:a16="http://schemas.microsoft.com/office/drawing/2014/main" id="{0479BF80-A314-4144-9E5F-3799582CDD6A}"/>
                </a:ext>
              </a:extLst>
            </p:cNvPr>
            <p:cNvSpPr/>
            <p:nvPr/>
          </p:nvSpPr>
          <p:spPr>
            <a:xfrm rot="10800000">
              <a:off x="4953555" y="3934135"/>
              <a:ext cx="216000" cy="180000"/>
            </a:xfrm>
            <a:prstGeom prst="triangle">
              <a:avLst/>
            </a:prstGeom>
            <a:solidFill>
              <a:srgbClr val="713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F02BAD8-30F5-48C8-9580-287BDBDDBF9C}"/>
              </a:ext>
            </a:extLst>
          </p:cNvPr>
          <p:cNvSpPr/>
          <p:nvPr/>
        </p:nvSpPr>
        <p:spPr>
          <a:xfrm>
            <a:off x="4139285" y="4233613"/>
            <a:ext cx="5967095" cy="15070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586BFF79-B8E2-4B46-9821-D7FB1C1B437A}"/>
              </a:ext>
            </a:extLst>
          </p:cNvPr>
          <p:cNvSpPr/>
          <p:nvPr/>
        </p:nvSpPr>
        <p:spPr>
          <a:xfrm>
            <a:off x="4139284" y="3313158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A81261D1-12A3-4370-B28E-AAA799DCEE5B}"/>
              </a:ext>
            </a:extLst>
          </p:cNvPr>
          <p:cNvSpPr/>
          <p:nvPr/>
        </p:nvSpPr>
        <p:spPr>
          <a:xfrm>
            <a:off x="4139284" y="3608139"/>
            <a:ext cx="5967095" cy="235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4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EC4B99-F51C-4BDB-92F3-2ADD58515E9E}"/>
              </a:ext>
            </a:extLst>
          </p:cNvPr>
          <p:cNvSpPr txBox="1"/>
          <p:nvPr/>
        </p:nvSpPr>
        <p:spPr>
          <a:xfrm>
            <a:off x="195308" y="1699642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Mon profil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2ECCC80-84D6-4519-8150-36073DC42C19}"/>
              </a:ext>
            </a:extLst>
          </p:cNvPr>
          <p:cNvGrpSpPr/>
          <p:nvPr/>
        </p:nvGrpSpPr>
        <p:grpSpPr>
          <a:xfrm>
            <a:off x="486375" y="2710690"/>
            <a:ext cx="914400" cy="1110636"/>
            <a:chOff x="457321" y="2738185"/>
            <a:chExt cx="914400" cy="111063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C94E999-18C4-40F4-A2AE-448757BB9731}"/>
                </a:ext>
              </a:extLst>
            </p:cNvPr>
            <p:cNvSpPr/>
            <p:nvPr/>
          </p:nvSpPr>
          <p:spPr>
            <a:xfrm>
              <a:off x="457321" y="2738185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FFB804C-57DD-4F39-B151-BF85A425649F}"/>
                </a:ext>
              </a:extLst>
            </p:cNvPr>
            <p:cNvSpPr/>
            <p:nvPr/>
          </p:nvSpPr>
          <p:spPr>
            <a:xfrm>
              <a:off x="587266" y="3144185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71C874C-39E7-4F16-AFFE-7344D50A7A4A}"/>
                </a:ext>
              </a:extLst>
            </p:cNvPr>
            <p:cNvSpPr/>
            <p:nvPr/>
          </p:nvSpPr>
          <p:spPr>
            <a:xfrm>
              <a:off x="692581" y="2811259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1CE9CD3D-A61D-4248-8A5E-4C13295430E8}"/>
              </a:ext>
            </a:extLst>
          </p:cNvPr>
          <p:cNvSpPr txBox="1"/>
          <p:nvPr/>
        </p:nvSpPr>
        <p:spPr>
          <a:xfrm>
            <a:off x="1606980" y="2502972"/>
            <a:ext cx="804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Michel Durant 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09/10/1986				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michel.Durant@gmail.com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17 rue Tarbé 69100 Lyon  			</a:t>
            </a:r>
            <a:r>
              <a:rPr lang="fr-FR" i="1" u="sng" dirty="0">
                <a:solidFill>
                  <a:schemeClr val="bg2">
                    <a:lumMod val="25000"/>
                  </a:schemeClr>
                </a:solidFill>
              </a:rPr>
              <a:t>Modifier mes données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2A3D107-A9B0-4BF4-8D6D-BB9FBC3430C0}"/>
              </a:ext>
            </a:extLst>
          </p:cNvPr>
          <p:cNvSpPr txBox="1"/>
          <p:nvPr/>
        </p:nvSpPr>
        <p:spPr>
          <a:xfrm>
            <a:off x="195308" y="4354573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Mon profil Astral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3686F11-831E-4666-89ED-2FC3FAD0A67A}"/>
              </a:ext>
            </a:extLst>
          </p:cNvPr>
          <p:cNvSpPr txBox="1"/>
          <p:nvPr/>
        </p:nvSpPr>
        <p:spPr>
          <a:xfrm rot="10800000" flipV="1">
            <a:off x="486375" y="5346111"/>
            <a:ext cx="539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du zodiaque : balance </a:t>
            </a:r>
          </a:p>
          <a:p>
            <a:endParaRPr lang="fr-F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Signe astrologique chinois : dragon  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73C84E-CF37-4C70-BC98-EFF2753064EC}"/>
              </a:ext>
            </a:extLst>
          </p:cNvPr>
          <p:cNvSpPr/>
          <p:nvPr/>
        </p:nvSpPr>
        <p:spPr>
          <a:xfrm>
            <a:off x="9138241" y="5311924"/>
            <a:ext cx="515045" cy="49659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5BB21CB-1276-41A7-84EB-20A93DE969C1}"/>
              </a:ext>
            </a:extLst>
          </p:cNvPr>
          <p:cNvGrpSpPr/>
          <p:nvPr/>
        </p:nvGrpSpPr>
        <p:grpSpPr>
          <a:xfrm>
            <a:off x="5879938" y="5383495"/>
            <a:ext cx="4705081" cy="985983"/>
            <a:chOff x="5879938" y="5383495"/>
            <a:chExt cx="4705081" cy="985983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FA030CB-6B42-49BE-9CA9-676799DBD635}"/>
                </a:ext>
              </a:extLst>
            </p:cNvPr>
            <p:cNvSpPr txBox="1"/>
            <p:nvPr/>
          </p:nvSpPr>
          <p:spPr>
            <a:xfrm rot="10800000" flipV="1">
              <a:off x="5879938" y="5383495"/>
              <a:ext cx="47050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Couleur porte bonheur : rouge </a:t>
              </a:r>
            </a:p>
            <a:p>
              <a:endParaRPr lang="fr-FR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fr-FR" dirty="0">
                  <a:solidFill>
                    <a:schemeClr val="bg2">
                      <a:lumMod val="25000"/>
                    </a:schemeClr>
                  </a:solidFill>
                </a:rPr>
                <a:t>Animal totem : vers de terre 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A5E8724-DEE6-4122-9C04-B65823C2F6D3}"/>
                </a:ext>
              </a:extLst>
            </p:cNvPr>
            <p:cNvSpPr/>
            <p:nvPr/>
          </p:nvSpPr>
          <p:spPr>
            <a:xfrm>
              <a:off x="9138240" y="5872885"/>
              <a:ext cx="515045" cy="496593"/>
            </a:xfrm>
            <a:prstGeom prst="ellipse">
              <a:avLst/>
            </a:prstGeom>
            <a:noFill/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7D20A57-44B3-4C67-98BF-14ECA33E849E}"/>
                </a:ext>
              </a:extLst>
            </p:cNvPr>
            <p:cNvSpPr/>
            <p:nvPr/>
          </p:nvSpPr>
          <p:spPr>
            <a:xfrm>
              <a:off x="9212795" y="5939991"/>
              <a:ext cx="364701" cy="375084"/>
            </a:xfrm>
            <a:custGeom>
              <a:avLst/>
              <a:gdLst>
                <a:gd name="connsiteX0" fmla="*/ 5907 w 340343"/>
                <a:gd name="connsiteY0" fmla="*/ 281739 h 369442"/>
                <a:gd name="connsiteX1" fmla="*/ 154497 w 340343"/>
                <a:gd name="connsiteY1" fmla="*/ 232209 h 369442"/>
                <a:gd name="connsiteX2" fmla="*/ 2097 w 340343"/>
                <a:gd name="connsiteY2" fmla="*/ 142674 h 369442"/>
                <a:gd name="connsiteX3" fmla="*/ 74487 w 340343"/>
                <a:gd name="connsiteY3" fmla="*/ 230304 h 369442"/>
                <a:gd name="connsiteX4" fmla="*/ 196407 w 340343"/>
                <a:gd name="connsiteY4" fmla="*/ 91239 h 369442"/>
                <a:gd name="connsiteX5" fmla="*/ 337377 w 340343"/>
                <a:gd name="connsiteY5" fmla="*/ 197919 h 369442"/>
                <a:gd name="connsiteX6" fmla="*/ 280227 w 340343"/>
                <a:gd name="connsiteY6" fmla="*/ 338889 h 369442"/>
                <a:gd name="connsiteX7" fmla="*/ 139257 w 340343"/>
                <a:gd name="connsiteY7" fmla="*/ 359844 h 369442"/>
                <a:gd name="connsiteX8" fmla="*/ 230697 w 340343"/>
                <a:gd name="connsiteY8" fmla="*/ 216969 h 369442"/>
                <a:gd name="connsiteX9" fmla="*/ 240222 w 340343"/>
                <a:gd name="connsiteY9" fmla="*/ 7419 h 369442"/>
                <a:gd name="connsiteX10" fmla="*/ 106872 w 340343"/>
                <a:gd name="connsiteY10" fmla="*/ 41709 h 369442"/>
                <a:gd name="connsiteX0" fmla="*/ 15367 w 349803"/>
                <a:gd name="connsiteY0" fmla="*/ 281739 h 369442"/>
                <a:gd name="connsiteX1" fmla="*/ 163957 w 349803"/>
                <a:gd name="connsiteY1" fmla="*/ 232209 h 369442"/>
                <a:gd name="connsiteX2" fmla="*/ 11557 w 349803"/>
                <a:gd name="connsiteY2" fmla="*/ 142674 h 369442"/>
                <a:gd name="connsiteX3" fmla="*/ 32512 w 349803"/>
                <a:gd name="connsiteY3" fmla="*/ 262689 h 369442"/>
                <a:gd name="connsiteX4" fmla="*/ 205867 w 349803"/>
                <a:gd name="connsiteY4" fmla="*/ 91239 h 369442"/>
                <a:gd name="connsiteX5" fmla="*/ 346837 w 349803"/>
                <a:gd name="connsiteY5" fmla="*/ 197919 h 369442"/>
                <a:gd name="connsiteX6" fmla="*/ 289687 w 349803"/>
                <a:gd name="connsiteY6" fmla="*/ 338889 h 369442"/>
                <a:gd name="connsiteX7" fmla="*/ 148717 w 349803"/>
                <a:gd name="connsiteY7" fmla="*/ 359844 h 369442"/>
                <a:gd name="connsiteX8" fmla="*/ 240157 w 349803"/>
                <a:gd name="connsiteY8" fmla="*/ 216969 h 369442"/>
                <a:gd name="connsiteX9" fmla="*/ 249682 w 349803"/>
                <a:gd name="connsiteY9" fmla="*/ 7419 h 369442"/>
                <a:gd name="connsiteX10" fmla="*/ 116332 w 349803"/>
                <a:gd name="connsiteY10" fmla="*/ 41709 h 369442"/>
                <a:gd name="connsiteX0" fmla="*/ 30265 w 364701"/>
                <a:gd name="connsiteY0" fmla="*/ 281739 h 369442"/>
                <a:gd name="connsiteX1" fmla="*/ 178855 w 364701"/>
                <a:gd name="connsiteY1" fmla="*/ 232209 h 369442"/>
                <a:gd name="connsiteX2" fmla="*/ 26455 w 364701"/>
                <a:gd name="connsiteY2" fmla="*/ 142674 h 369442"/>
                <a:gd name="connsiteX3" fmla="*/ 47410 w 364701"/>
                <a:gd name="connsiteY3" fmla="*/ 262689 h 369442"/>
                <a:gd name="connsiteX4" fmla="*/ 220765 w 364701"/>
                <a:gd name="connsiteY4" fmla="*/ 91239 h 369442"/>
                <a:gd name="connsiteX5" fmla="*/ 361735 w 364701"/>
                <a:gd name="connsiteY5" fmla="*/ 197919 h 369442"/>
                <a:gd name="connsiteX6" fmla="*/ 304585 w 364701"/>
                <a:gd name="connsiteY6" fmla="*/ 338889 h 369442"/>
                <a:gd name="connsiteX7" fmla="*/ 163615 w 364701"/>
                <a:gd name="connsiteY7" fmla="*/ 359844 h 369442"/>
                <a:gd name="connsiteX8" fmla="*/ 255055 w 364701"/>
                <a:gd name="connsiteY8" fmla="*/ 216969 h 369442"/>
                <a:gd name="connsiteX9" fmla="*/ 264580 w 364701"/>
                <a:gd name="connsiteY9" fmla="*/ 7419 h 369442"/>
                <a:gd name="connsiteX10" fmla="*/ 131230 w 364701"/>
                <a:gd name="connsiteY10" fmla="*/ 41709 h 369442"/>
                <a:gd name="connsiteX0" fmla="*/ 34075 w 364701"/>
                <a:gd name="connsiteY0" fmla="*/ 375084 h 375084"/>
                <a:gd name="connsiteX1" fmla="*/ 178855 w 364701"/>
                <a:gd name="connsiteY1" fmla="*/ 232209 h 375084"/>
                <a:gd name="connsiteX2" fmla="*/ 26455 w 364701"/>
                <a:gd name="connsiteY2" fmla="*/ 142674 h 375084"/>
                <a:gd name="connsiteX3" fmla="*/ 47410 w 364701"/>
                <a:gd name="connsiteY3" fmla="*/ 262689 h 375084"/>
                <a:gd name="connsiteX4" fmla="*/ 220765 w 364701"/>
                <a:gd name="connsiteY4" fmla="*/ 91239 h 375084"/>
                <a:gd name="connsiteX5" fmla="*/ 361735 w 364701"/>
                <a:gd name="connsiteY5" fmla="*/ 197919 h 375084"/>
                <a:gd name="connsiteX6" fmla="*/ 304585 w 364701"/>
                <a:gd name="connsiteY6" fmla="*/ 338889 h 375084"/>
                <a:gd name="connsiteX7" fmla="*/ 163615 w 364701"/>
                <a:gd name="connsiteY7" fmla="*/ 359844 h 375084"/>
                <a:gd name="connsiteX8" fmla="*/ 255055 w 364701"/>
                <a:gd name="connsiteY8" fmla="*/ 216969 h 375084"/>
                <a:gd name="connsiteX9" fmla="*/ 264580 w 364701"/>
                <a:gd name="connsiteY9" fmla="*/ 7419 h 375084"/>
                <a:gd name="connsiteX10" fmla="*/ 131230 w 364701"/>
                <a:gd name="connsiteY10" fmla="*/ 41709 h 375084"/>
                <a:gd name="connsiteX0" fmla="*/ 34075 w 364701"/>
                <a:gd name="connsiteY0" fmla="*/ 375084 h 375084"/>
                <a:gd name="connsiteX1" fmla="*/ 178855 w 364701"/>
                <a:gd name="connsiteY1" fmla="*/ 232209 h 375084"/>
                <a:gd name="connsiteX2" fmla="*/ 26455 w 364701"/>
                <a:gd name="connsiteY2" fmla="*/ 142674 h 375084"/>
                <a:gd name="connsiteX3" fmla="*/ 47410 w 364701"/>
                <a:gd name="connsiteY3" fmla="*/ 262689 h 375084"/>
                <a:gd name="connsiteX4" fmla="*/ 220765 w 364701"/>
                <a:gd name="connsiteY4" fmla="*/ 91239 h 375084"/>
                <a:gd name="connsiteX5" fmla="*/ 361735 w 364701"/>
                <a:gd name="connsiteY5" fmla="*/ 197919 h 375084"/>
                <a:gd name="connsiteX6" fmla="*/ 304585 w 364701"/>
                <a:gd name="connsiteY6" fmla="*/ 338889 h 375084"/>
                <a:gd name="connsiteX7" fmla="*/ 163615 w 364701"/>
                <a:gd name="connsiteY7" fmla="*/ 359844 h 375084"/>
                <a:gd name="connsiteX8" fmla="*/ 255055 w 364701"/>
                <a:gd name="connsiteY8" fmla="*/ 216969 h 375084"/>
                <a:gd name="connsiteX9" fmla="*/ 264580 w 364701"/>
                <a:gd name="connsiteY9" fmla="*/ 7419 h 375084"/>
                <a:gd name="connsiteX10" fmla="*/ 131230 w 364701"/>
                <a:gd name="connsiteY10" fmla="*/ 41709 h 37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4701" h="375084">
                  <a:moveTo>
                    <a:pt x="34075" y="375084"/>
                  </a:moveTo>
                  <a:cubicBezTo>
                    <a:pt x="108687" y="361907"/>
                    <a:pt x="138215" y="305234"/>
                    <a:pt x="178855" y="232209"/>
                  </a:cubicBezTo>
                  <a:cubicBezTo>
                    <a:pt x="219495" y="159184"/>
                    <a:pt x="48362" y="137594"/>
                    <a:pt x="26455" y="142674"/>
                  </a:cubicBezTo>
                  <a:cubicBezTo>
                    <a:pt x="4548" y="147754"/>
                    <a:pt x="-28790" y="246496"/>
                    <a:pt x="47410" y="262689"/>
                  </a:cubicBezTo>
                  <a:cubicBezTo>
                    <a:pt x="123610" y="278882"/>
                    <a:pt x="168378" y="102034"/>
                    <a:pt x="220765" y="91239"/>
                  </a:cubicBezTo>
                  <a:cubicBezTo>
                    <a:pt x="273152" y="80444"/>
                    <a:pt x="347765" y="156644"/>
                    <a:pt x="361735" y="197919"/>
                  </a:cubicBezTo>
                  <a:cubicBezTo>
                    <a:pt x="375705" y="239194"/>
                    <a:pt x="337605" y="311902"/>
                    <a:pt x="304585" y="338889"/>
                  </a:cubicBezTo>
                  <a:cubicBezTo>
                    <a:pt x="271565" y="365877"/>
                    <a:pt x="171870" y="380164"/>
                    <a:pt x="163615" y="359844"/>
                  </a:cubicBezTo>
                  <a:cubicBezTo>
                    <a:pt x="155360" y="339524"/>
                    <a:pt x="238228" y="275706"/>
                    <a:pt x="255055" y="216969"/>
                  </a:cubicBezTo>
                  <a:cubicBezTo>
                    <a:pt x="271883" y="158231"/>
                    <a:pt x="285217" y="36629"/>
                    <a:pt x="264580" y="7419"/>
                  </a:cubicBezTo>
                  <a:cubicBezTo>
                    <a:pt x="243943" y="-21791"/>
                    <a:pt x="156312" y="44884"/>
                    <a:pt x="131230" y="41709"/>
                  </a:cubicBezTo>
                </a:path>
              </a:pathLst>
            </a:custGeom>
            <a:noFill/>
            <a:ln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EEBB3C7A-DDAC-4A64-AD8F-16155D088576}"/>
              </a:ext>
            </a:extLst>
          </p:cNvPr>
          <p:cNvSpPr/>
          <p:nvPr/>
        </p:nvSpPr>
        <p:spPr>
          <a:xfrm>
            <a:off x="3341224" y="5264816"/>
            <a:ext cx="515045" cy="496593"/>
          </a:xfrm>
          <a:prstGeom prst="ellipse">
            <a:avLst/>
          </a:prstGeom>
          <a:noFill/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CEB2000-B13B-438E-A109-11621C0B4605}"/>
              </a:ext>
            </a:extLst>
          </p:cNvPr>
          <p:cNvSpPr/>
          <p:nvPr/>
        </p:nvSpPr>
        <p:spPr>
          <a:xfrm>
            <a:off x="4035967" y="5845160"/>
            <a:ext cx="515045" cy="496593"/>
          </a:xfrm>
          <a:prstGeom prst="ellipse">
            <a:avLst/>
          </a:prstGeom>
          <a:noFill/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8B281BD-8830-4A3D-809B-60863298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20" b="99071" l="2111" r="97889">
                        <a14:foregroundMark x1="52111" y1="9175" x2="52111" y2="9175"/>
                        <a14:foregroundMark x1="66778" y1="8595" x2="66778" y2="8595"/>
                        <a14:foregroundMark x1="91444" y1="39605" x2="95444" y2="49013"/>
                        <a14:foregroundMark x1="87889" y1="30778" x2="94222" y2="33101"/>
                        <a14:foregroundMark x1="94222" y1="33101" x2="96000" y2="33101"/>
                        <a14:foregroundMark x1="51667" y1="9175" x2="50778" y2="4646"/>
                        <a14:foregroundMark x1="2222" y1="50174" x2="1556" y2="58420"/>
                        <a14:foregroundMark x1="1556" y1="58420" x2="11667" y2="78746"/>
                        <a14:foregroundMark x1="11667" y1="78746" x2="22778" y2="87689"/>
                        <a14:foregroundMark x1="22778" y1="87689" x2="44778" y2="94193"/>
                        <a14:foregroundMark x1="44778" y1="94193" x2="61111" y2="90476"/>
                        <a14:foregroundMark x1="61111" y1="90476" x2="64778" y2="87921"/>
                        <a14:foregroundMark x1="59222" y1="92218" x2="45222" y2="95238"/>
                        <a14:foregroundMark x1="7333" y1="69919" x2="3444" y2="64111"/>
                        <a14:foregroundMark x1="3444" y1="64111" x2="2556" y2="49942"/>
                        <a14:foregroundMark x1="2556" y1="49942" x2="2444" y2="49593"/>
                        <a14:foregroundMark x1="41889" y1="97561" x2="41111" y2="99071"/>
                        <a14:foregroundMark x1="66889" y1="4762" x2="67444" y2="3020"/>
                        <a14:foregroundMark x1="91778" y1="51800" x2="97889" y2="54704"/>
                        <a14:foregroundMark x1="97889" y1="54704" x2="96667" y2="54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452" y="5913050"/>
            <a:ext cx="392074" cy="375084"/>
          </a:xfrm>
          <a:prstGeom prst="rect">
            <a:avLst/>
          </a:prstGeom>
        </p:spPr>
      </p:pic>
      <p:pic>
        <p:nvPicPr>
          <p:cNvPr id="1028" name="Picture 4" descr="Balance (astrologie) — Wikipédia">
            <a:extLst>
              <a:ext uri="{FF2B5EF4-FFF2-40B4-BE49-F238E27FC236}">
                <a16:creationId xmlns:a16="http://schemas.microsoft.com/office/drawing/2014/main" id="{D5C765AB-5D3E-43BA-9596-028006BD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06" y="5346111"/>
            <a:ext cx="326680" cy="2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E48263EE-49B6-4EBF-B0B5-72FC5B44EE4D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F2C14C1C-19F1-4898-822C-CFC0AA827CB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395D2448-83CA-48D8-84DA-ACCFA76A791A}"/>
              </a:ext>
            </a:extLst>
          </p:cNvPr>
          <p:cNvGrpSpPr/>
          <p:nvPr/>
        </p:nvGrpSpPr>
        <p:grpSpPr>
          <a:xfrm>
            <a:off x="10853275" y="131399"/>
            <a:ext cx="687960" cy="859397"/>
            <a:chOff x="10656419" y="131399"/>
            <a:chExt cx="914400" cy="1110636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17E0316-9633-4071-A28A-C711309BD752}"/>
                </a:ext>
              </a:extLst>
            </p:cNvPr>
            <p:cNvSpPr/>
            <p:nvPr/>
          </p:nvSpPr>
          <p:spPr>
            <a:xfrm>
              <a:off x="10656419" y="131399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FA3294F-4ED7-4D08-8C87-C6599E7D1AF2}"/>
                </a:ext>
              </a:extLst>
            </p:cNvPr>
            <p:cNvSpPr/>
            <p:nvPr/>
          </p:nvSpPr>
          <p:spPr>
            <a:xfrm>
              <a:off x="10786364" y="537399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86C4B0D-6D2A-44CD-BAD3-D9D91051B757}"/>
                </a:ext>
              </a:extLst>
            </p:cNvPr>
            <p:cNvSpPr/>
            <p:nvPr/>
          </p:nvSpPr>
          <p:spPr>
            <a:xfrm>
              <a:off x="10891679" y="204473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1" name="Picture 2" descr="Drapeau de la France — Wikipédia">
            <a:extLst>
              <a:ext uri="{FF2B5EF4-FFF2-40B4-BE49-F238E27FC236}">
                <a16:creationId xmlns:a16="http://schemas.microsoft.com/office/drawing/2014/main" id="{E6D55D21-C56C-4793-BED3-18EFBB60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78715EAD-D7F4-48FF-ACF2-EAE8D5A1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Drapeau de l'Allemagne — Wikipédia">
            <a:extLst>
              <a:ext uri="{FF2B5EF4-FFF2-40B4-BE49-F238E27FC236}">
                <a16:creationId xmlns:a16="http://schemas.microsoft.com/office/drawing/2014/main" id="{A66E4E1F-DAC8-4195-B038-037882EE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 53" descr="Une image contenant carré&#10;&#10;Description générée automatiquement">
            <a:extLst>
              <a:ext uri="{FF2B5EF4-FFF2-40B4-BE49-F238E27FC236}">
                <a16:creationId xmlns:a16="http://schemas.microsoft.com/office/drawing/2014/main" id="{22B69A3A-DBA6-43D1-BE0B-585CDAE4D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98750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				          Partenaires     Contact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A411E-EC60-48E4-8592-E9CE4A0572E0}"/>
              </a:ext>
            </a:extLst>
          </p:cNvPr>
          <p:cNvSpPr/>
          <p:nvPr/>
        </p:nvSpPr>
        <p:spPr>
          <a:xfrm>
            <a:off x="9278154" y="0"/>
            <a:ext cx="2913844" cy="4465373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A50986-A093-40F1-BC9D-B78ADA6E92CF}"/>
              </a:ext>
            </a:extLst>
          </p:cNvPr>
          <p:cNvSpPr/>
          <p:nvPr/>
        </p:nvSpPr>
        <p:spPr>
          <a:xfrm>
            <a:off x="9122644" y="0"/>
            <a:ext cx="155511" cy="6858000"/>
          </a:xfrm>
          <a:prstGeom prst="roundRect">
            <a:avLst>
              <a:gd name="adj" fmla="val 0"/>
            </a:avLst>
          </a:prstGeom>
          <a:solidFill>
            <a:srgbClr val="7130A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4CAAF6F-133C-4767-8FFE-37571A2F1C38}"/>
              </a:ext>
            </a:extLst>
          </p:cNvPr>
          <p:cNvSpPr/>
          <p:nvPr/>
        </p:nvSpPr>
        <p:spPr>
          <a:xfrm>
            <a:off x="10656419" y="131399"/>
            <a:ext cx="914400" cy="914400"/>
          </a:xfrm>
          <a:prstGeom prst="ellipse">
            <a:avLst/>
          </a:prstGeom>
          <a:solidFill>
            <a:srgbClr val="AB83CA"/>
          </a:solidFill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31DD601-ED14-455E-8C8A-AD8F6FF96F43}"/>
              </a:ext>
            </a:extLst>
          </p:cNvPr>
          <p:cNvSpPr/>
          <p:nvPr/>
        </p:nvSpPr>
        <p:spPr>
          <a:xfrm>
            <a:off x="10786364" y="537399"/>
            <a:ext cx="677921" cy="704636"/>
          </a:xfrm>
          <a:prstGeom prst="arc">
            <a:avLst>
              <a:gd name="adj1" fmla="val 10502886"/>
              <a:gd name="adj2" fmla="val 0"/>
            </a:avLst>
          </a:prstGeom>
          <a:ln w="57150">
            <a:solidFill>
              <a:srgbClr val="713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67C2654-606C-4358-BAFC-EF4CA88D2019}"/>
              </a:ext>
            </a:extLst>
          </p:cNvPr>
          <p:cNvSpPr/>
          <p:nvPr/>
        </p:nvSpPr>
        <p:spPr>
          <a:xfrm>
            <a:off x="10891679" y="204473"/>
            <a:ext cx="452761" cy="430038"/>
          </a:xfrm>
          <a:prstGeom prst="ellipse">
            <a:avLst/>
          </a:prstGeom>
          <a:solidFill>
            <a:srgbClr val="AB83CA"/>
          </a:solidFill>
          <a:ln w="57150">
            <a:solidFill>
              <a:srgbClr val="713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BEE773-9F32-44E6-9EEF-39A447873583}"/>
              </a:ext>
            </a:extLst>
          </p:cNvPr>
          <p:cNvSpPr/>
          <p:nvPr/>
        </p:nvSpPr>
        <p:spPr>
          <a:xfrm>
            <a:off x="9398000" y="1371616"/>
            <a:ext cx="2612644" cy="552837"/>
          </a:xfrm>
          <a:prstGeom prst="roundRect">
            <a:avLst>
              <a:gd name="adj" fmla="val 50000"/>
            </a:avLst>
          </a:prstGeom>
          <a:solidFill>
            <a:srgbClr val="713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Accéder à mon compte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4B0C3-1FA8-4326-B9B5-125AAA6AFB98}"/>
              </a:ext>
            </a:extLst>
          </p:cNvPr>
          <p:cNvSpPr txBox="1"/>
          <p:nvPr/>
        </p:nvSpPr>
        <p:spPr>
          <a:xfrm>
            <a:off x="9298308" y="297120"/>
            <a:ext cx="147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M. Durant </a:t>
            </a:r>
          </a:p>
          <a:p>
            <a:r>
              <a:rPr lang="fr-FR" dirty="0"/>
              <a:t>09/10/1986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61E119-4527-478D-9078-6732BCD85134}"/>
              </a:ext>
            </a:extLst>
          </p:cNvPr>
          <p:cNvSpPr txBox="1"/>
          <p:nvPr/>
        </p:nvSpPr>
        <p:spPr>
          <a:xfrm>
            <a:off x="9479280" y="2174240"/>
            <a:ext cx="261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 historique</a:t>
            </a:r>
          </a:p>
          <a:p>
            <a:endParaRPr lang="fr-FR" dirty="0"/>
          </a:p>
          <a:p>
            <a:r>
              <a:rPr lang="fr-FR" dirty="0"/>
              <a:t>Consulter un médium </a:t>
            </a:r>
          </a:p>
          <a:p>
            <a:endParaRPr lang="fr-FR" dirty="0"/>
          </a:p>
          <a:p>
            <a:r>
              <a:rPr lang="fr-FR" dirty="0"/>
              <a:t>Mon profil Astral </a:t>
            </a:r>
          </a:p>
          <a:p>
            <a:endParaRPr lang="fr-FR" dirty="0"/>
          </a:p>
          <a:p>
            <a:r>
              <a:rPr lang="fr-FR" dirty="0"/>
              <a:t>Se déconnecter 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04859EA-8EB4-4052-8194-60A48476B813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D340305-9011-4A5B-BA74-0AA0CAA2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-9525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Astro                    				          Partenaires     Contact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84142AB-BFBF-4F99-A290-7AEF685031FC}"/>
              </a:ext>
            </a:extLst>
          </p:cNvPr>
          <p:cNvGrpSpPr/>
          <p:nvPr/>
        </p:nvGrpSpPr>
        <p:grpSpPr>
          <a:xfrm>
            <a:off x="10853275" y="131399"/>
            <a:ext cx="687960" cy="859397"/>
            <a:chOff x="10656419" y="131399"/>
            <a:chExt cx="914400" cy="1110636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5907D844-EAD9-4C5B-AE00-F75483B0EB78}"/>
                </a:ext>
              </a:extLst>
            </p:cNvPr>
            <p:cNvSpPr/>
            <p:nvPr/>
          </p:nvSpPr>
          <p:spPr>
            <a:xfrm>
              <a:off x="10656419" y="131399"/>
              <a:ext cx="914400" cy="914400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B15BEA1-E20F-4E69-8B45-144890A45C27}"/>
                </a:ext>
              </a:extLst>
            </p:cNvPr>
            <p:cNvSpPr/>
            <p:nvPr/>
          </p:nvSpPr>
          <p:spPr>
            <a:xfrm>
              <a:off x="10786364" y="537399"/>
              <a:ext cx="677921" cy="704636"/>
            </a:xfrm>
            <a:prstGeom prst="arc">
              <a:avLst>
                <a:gd name="adj1" fmla="val 10502886"/>
                <a:gd name="adj2" fmla="val 0"/>
              </a:avLst>
            </a:prstGeom>
            <a:ln w="57150">
              <a:solidFill>
                <a:srgbClr val="7130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D699FAF-70E4-48B5-AAE5-FFEC90C4C36E}"/>
                </a:ext>
              </a:extLst>
            </p:cNvPr>
            <p:cNvSpPr/>
            <p:nvPr/>
          </p:nvSpPr>
          <p:spPr>
            <a:xfrm>
              <a:off x="10891679" y="204473"/>
              <a:ext cx="452761" cy="430038"/>
            </a:xfrm>
            <a:prstGeom prst="ellipse">
              <a:avLst/>
            </a:prstGeom>
            <a:solidFill>
              <a:srgbClr val="AB83CA"/>
            </a:solidFill>
            <a:ln w="57150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F6EC4B99-F51C-4BDB-92F3-2ADD58515E9E}"/>
              </a:ext>
            </a:extLst>
          </p:cNvPr>
          <p:cNvSpPr txBox="1"/>
          <p:nvPr/>
        </p:nvSpPr>
        <p:spPr>
          <a:xfrm>
            <a:off x="195308" y="1916916"/>
            <a:ext cx="704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2">
                    <a:lumMod val="25000"/>
                  </a:schemeClr>
                </a:solidFill>
                <a:latin typeface="Vladimir Script" panose="03050402040407070305" pitchFamily="66" charset="0"/>
              </a:rPr>
              <a:t>Mes dernières consultations </a:t>
            </a:r>
            <a:endParaRPr lang="fr-FR" dirty="0">
              <a:solidFill>
                <a:schemeClr val="bg2">
                  <a:lumMod val="25000"/>
                </a:schemeClr>
              </a:solidFill>
              <a:latin typeface="Vladimir Script" panose="03050402040407070305" pitchFamily="66" charset="0"/>
            </a:endParaRPr>
          </a:p>
        </p:txBody>
      </p:sp>
      <p:graphicFrame>
        <p:nvGraphicFramePr>
          <p:cNvPr id="7" name="Tableau 11">
            <a:extLst>
              <a:ext uri="{FF2B5EF4-FFF2-40B4-BE49-F238E27FC236}">
                <a16:creationId xmlns:a16="http://schemas.microsoft.com/office/drawing/2014/main" id="{3CA315E4-5A9C-42CB-AFC9-E78B5451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48711"/>
              </p:ext>
            </p:extLst>
          </p:nvPr>
        </p:nvGraphicFramePr>
        <p:xfrm>
          <a:off x="1700805" y="2792922"/>
          <a:ext cx="8886548" cy="2654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924">
                  <a:extLst>
                    <a:ext uri="{9D8B030D-6E8A-4147-A177-3AD203B41FA5}">
                      <a16:colId xmlns:a16="http://schemas.microsoft.com/office/drawing/2014/main" val="3754576487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2429600393"/>
                    </a:ext>
                  </a:extLst>
                </a:gridCol>
                <a:gridCol w="3222595">
                  <a:extLst>
                    <a:ext uri="{9D8B030D-6E8A-4147-A177-3AD203B41FA5}">
                      <a16:colId xmlns:a16="http://schemas.microsoft.com/office/drawing/2014/main" val="4193473079"/>
                    </a:ext>
                  </a:extLst>
                </a:gridCol>
              </a:tblGrid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u="sng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Noter cette consultation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475859"/>
                  </a:ext>
                </a:extLst>
              </a:tr>
              <a:tr h="72787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Magicarpe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01/03/2021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940441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Madame Irma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20/02/2021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440278"/>
                  </a:ext>
                </a:extLst>
              </a:tr>
              <a:tr h="64211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Devin’tou</a:t>
                      </a:r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01/01/2021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4661761"/>
                  </a:ext>
                </a:extLst>
              </a:tr>
            </a:tbl>
          </a:graphicData>
        </a:graphic>
      </p:graphicFrame>
      <p:grpSp>
        <p:nvGrpSpPr>
          <p:cNvPr id="14" name="Groupe 13">
            <a:extLst>
              <a:ext uri="{FF2B5EF4-FFF2-40B4-BE49-F238E27FC236}">
                <a16:creationId xmlns:a16="http://schemas.microsoft.com/office/drawing/2014/main" id="{469D2FBC-E29D-4AD6-8FE5-0265DE96381D}"/>
              </a:ext>
            </a:extLst>
          </p:cNvPr>
          <p:cNvGrpSpPr/>
          <p:nvPr/>
        </p:nvGrpSpPr>
        <p:grpSpPr>
          <a:xfrm>
            <a:off x="7887335" y="3620654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12" name="Étoile : 5 branches 11">
              <a:extLst>
                <a:ext uri="{FF2B5EF4-FFF2-40B4-BE49-F238E27FC236}">
                  <a16:creationId xmlns:a16="http://schemas.microsoft.com/office/drawing/2014/main" id="{1C66D0A4-55A1-4D39-9360-07902B7125E2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Étoile : 5 branches 30">
              <a:extLst>
                <a:ext uri="{FF2B5EF4-FFF2-40B4-BE49-F238E27FC236}">
                  <a16:creationId xmlns:a16="http://schemas.microsoft.com/office/drawing/2014/main" id="{FCC14DDA-C23B-478F-ACA1-AE863999FBA5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Étoile : 5 branches 31">
              <a:extLst>
                <a:ext uri="{FF2B5EF4-FFF2-40B4-BE49-F238E27FC236}">
                  <a16:creationId xmlns:a16="http://schemas.microsoft.com/office/drawing/2014/main" id="{8B0ACAF7-14AF-456C-97C5-EB189D0111F6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Étoile : 5 branches 32">
              <a:extLst>
                <a:ext uri="{FF2B5EF4-FFF2-40B4-BE49-F238E27FC236}">
                  <a16:creationId xmlns:a16="http://schemas.microsoft.com/office/drawing/2014/main" id="{C5BFC98A-A540-4633-A7D5-B1EC49358864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Étoile : 5 branches 33">
              <a:extLst>
                <a:ext uri="{FF2B5EF4-FFF2-40B4-BE49-F238E27FC236}">
                  <a16:creationId xmlns:a16="http://schemas.microsoft.com/office/drawing/2014/main" id="{E6392F32-8688-4ED1-95C8-214669DDD64B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9F2356E-E9D4-4D5B-A59A-C30E260AC4E0}"/>
              </a:ext>
            </a:extLst>
          </p:cNvPr>
          <p:cNvGrpSpPr/>
          <p:nvPr/>
        </p:nvGrpSpPr>
        <p:grpSpPr>
          <a:xfrm>
            <a:off x="7922204" y="4326079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42" name="Étoile : 5 branches 41">
              <a:extLst>
                <a:ext uri="{FF2B5EF4-FFF2-40B4-BE49-F238E27FC236}">
                  <a16:creationId xmlns:a16="http://schemas.microsoft.com/office/drawing/2014/main" id="{A7D98A0D-DD09-4E58-B968-B51F874F63D9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Étoile : 5 branches 42">
              <a:extLst>
                <a:ext uri="{FF2B5EF4-FFF2-40B4-BE49-F238E27FC236}">
                  <a16:creationId xmlns:a16="http://schemas.microsoft.com/office/drawing/2014/main" id="{C26DBC69-F05A-40B1-A5B9-713C842C7A30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Étoile : 5 branches 43">
              <a:extLst>
                <a:ext uri="{FF2B5EF4-FFF2-40B4-BE49-F238E27FC236}">
                  <a16:creationId xmlns:a16="http://schemas.microsoft.com/office/drawing/2014/main" id="{C98BB35F-AE48-4F95-B17A-6E0A429D7B7D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Étoile : 5 branches 44">
              <a:extLst>
                <a:ext uri="{FF2B5EF4-FFF2-40B4-BE49-F238E27FC236}">
                  <a16:creationId xmlns:a16="http://schemas.microsoft.com/office/drawing/2014/main" id="{CD04E945-56FD-410E-B816-DE6B33F2D694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Étoile : 5 branches 45">
              <a:extLst>
                <a:ext uri="{FF2B5EF4-FFF2-40B4-BE49-F238E27FC236}">
                  <a16:creationId xmlns:a16="http://schemas.microsoft.com/office/drawing/2014/main" id="{A7C773B6-EEB0-4B5B-A33F-A4525A7EB3D1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D62F99-CC53-4347-8824-8138372315E1}"/>
              </a:ext>
            </a:extLst>
          </p:cNvPr>
          <p:cNvGrpSpPr/>
          <p:nvPr/>
        </p:nvGrpSpPr>
        <p:grpSpPr>
          <a:xfrm>
            <a:off x="7949913" y="4978443"/>
            <a:ext cx="2041756" cy="366971"/>
            <a:chOff x="648282" y="4927107"/>
            <a:chExt cx="4997164" cy="914400"/>
          </a:xfrm>
          <a:solidFill>
            <a:srgbClr val="FFC000"/>
          </a:solidFill>
        </p:grpSpPr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2AA8AE4F-8F21-4216-B97D-051A56412799}"/>
                </a:ext>
              </a:extLst>
            </p:cNvPr>
            <p:cNvSpPr/>
            <p:nvPr/>
          </p:nvSpPr>
          <p:spPr>
            <a:xfrm>
              <a:off x="648282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Étoile : 5 branches 48">
              <a:extLst>
                <a:ext uri="{FF2B5EF4-FFF2-40B4-BE49-F238E27FC236}">
                  <a16:creationId xmlns:a16="http://schemas.microsoft.com/office/drawing/2014/main" id="{6F17B418-2146-4ED8-A9E5-A21E6EC3FB0B}"/>
                </a:ext>
              </a:extLst>
            </p:cNvPr>
            <p:cNvSpPr/>
            <p:nvPr/>
          </p:nvSpPr>
          <p:spPr>
            <a:xfrm>
              <a:off x="1668973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Étoile : 5 branches 49">
              <a:extLst>
                <a:ext uri="{FF2B5EF4-FFF2-40B4-BE49-F238E27FC236}">
                  <a16:creationId xmlns:a16="http://schemas.microsoft.com/office/drawing/2014/main" id="{2D32C9DF-05D9-4022-B3AF-63C77E52364E}"/>
                </a:ext>
              </a:extLst>
            </p:cNvPr>
            <p:cNvSpPr/>
            <p:nvPr/>
          </p:nvSpPr>
          <p:spPr>
            <a:xfrm>
              <a:off x="2689664" y="4927107"/>
              <a:ext cx="914400" cy="914400"/>
            </a:xfrm>
            <a:prstGeom prst="star5">
              <a:avLst/>
            </a:prstGeom>
            <a:grp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Étoile : 5 branches 50">
              <a:extLst>
                <a:ext uri="{FF2B5EF4-FFF2-40B4-BE49-F238E27FC236}">
                  <a16:creationId xmlns:a16="http://schemas.microsoft.com/office/drawing/2014/main" id="{B78C3A43-DB4D-4EDC-B51F-F268EFBD2380}"/>
                </a:ext>
              </a:extLst>
            </p:cNvPr>
            <p:cNvSpPr/>
            <p:nvPr/>
          </p:nvSpPr>
          <p:spPr>
            <a:xfrm>
              <a:off x="3710355" y="4927107"/>
              <a:ext cx="914400" cy="914400"/>
            </a:xfrm>
            <a:prstGeom prst="star5">
              <a:avLst/>
            </a:prstGeom>
            <a:solidFill>
              <a:srgbClr val="FFC000"/>
            </a:solidFill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Étoile : 5 branches 51">
              <a:extLst>
                <a:ext uri="{FF2B5EF4-FFF2-40B4-BE49-F238E27FC236}">
                  <a16:creationId xmlns:a16="http://schemas.microsoft.com/office/drawing/2014/main" id="{546B06A2-948D-4037-A647-2003B90DD16A}"/>
                </a:ext>
              </a:extLst>
            </p:cNvPr>
            <p:cNvSpPr/>
            <p:nvPr/>
          </p:nvSpPr>
          <p:spPr>
            <a:xfrm>
              <a:off x="4731046" y="4927107"/>
              <a:ext cx="914400" cy="914400"/>
            </a:xfrm>
            <a:prstGeom prst="star5">
              <a:avLst/>
            </a:prstGeom>
            <a:noFill/>
            <a:ln w="28575">
              <a:solidFill>
                <a:srgbClr val="713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3" name="Picture 2" descr="Drapeau de la France — Wikipédia">
            <a:extLst>
              <a:ext uri="{FF2B5EF4-FFF2-40B4-BE49-F238E27FC236}">
                <a16:creationId xmlns:a16="http://schemas.microsoft.com/office/drawing/2014/main" id="{BBC1EDF8-269F-4570-945D-CC8ACB53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67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5BA4E5B0-5477-4CB6-99FD-8EC9EE3D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3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Drapeau de l'Allemagne — Wikipédia">
            <a:extLst>
              <a:ext uri="{FF2B5EF4-FFF2-40B4-BE49-F238E27FC236}">
                <a16:creationId xmlns:a16="http://schemas.microsoft.com/office/drawing/2014/main" id="{95193C12-5EB6-4669-95E7-B442D1B1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315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Image 5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19120459-2E0C-4032-90DD-808DCCB7E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44" y="895350"/>
            <a:ext cx="266562" cy="177665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6F95ACB1-BDA4-4BEF-83EA-F00C2D78EF5E}"/>
              </a:ext>
            </a:extLst>
          </p:cNvPr>
          <p:cNvSpPr txBox="1"/>
          <p:nvPr/>
        </p:nvSpPr>
        <p:spPr>
          <a:xfrm>
            <a:off x="1419224" y="159799"/>
            <a:ext cx="329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Vladimir Script" panose="03050402040407070305" pitchFamily="66" charset="0"/>
              </a:rPr>
              <a:t>Predict’if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A46EAD92-6E3C-426A-B49E-6AB113AA88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7" y="128965"/>
            <a:ext cx="1174132" cy="8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29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683</Words>
  <Application>Microsoft Office PowerPoint</Application>
  <PresentationFormat>Grand écran</PresentationFormat>
  <Paragraphs>195</Paragraphs>
  <Slides>12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DejaVu Sans Condensed</vt:lpstr>
      <vt:lpstr>Dubai Light</vt:lpstr>
      <vt:lpstr>Eras Medium ITC</vt:lpstr>
      <vt:lpstr>Garamond</vt:lpstr>
      <vt:lpstr>Vladimir Script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de Lambertye</dc:creator>
  <cp:lastModifiedBy>Jade</cp:lastModifiedBy>
  <cp:revision>23</cp:revision>
  <dcterms:created xsi:type="dcterms:W3CDTF">2021-03-22T14:21:09Z</dcterms:created>
  <dcterms:modified xsi:type="dcterms:W3CDTF">2021-05-01T09:27:21Z</dcterms:modified>
</cp:coreProperties>
</file>