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ire de Lambertye" initials="GdL" lastIdx="1" clrIdx="0">
    <p:extLst>
      <p:ext uri="{19B8F6BF-5375-455C-9EA6-DF929625EA0E}">
        <p15:presenceInfo xmlns:p15="http://schemas.microsoft.com/office/powerpoint/2012/main" userId="Gregoire de Lamberty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0A2"/>
    <a:srgbClr val="B4AEEC"/>
    <a:srgbClr val="9954CC"/>
    <a:srgbClr val="AB8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35D61-274D-46E5-8E4D-FBA027686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DF85EE-5AC3-445A-84D0-00882867A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F62B78-8641-4557-9987-D91B143F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6B1B0-AD94-4984-886D-3CE9C500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5FD40D-F2CC-4056-B30D-BB6A1A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6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A2D99-E753-4B0C-B759-A3EA421A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479CA7-F812-4A8D-9FE9-EEDE5A1A1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08EEC-553A-4CFF-ACB1-1B1D57FD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9C18-995D-4F16-8E6D-E773214B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24A5A-C5DA-44A7-8936-0873A759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3411B7-3298-4641-B401-D38DAAFA5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7899BC-CC5E-4F7F-9E95-AABA7334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6B6FB7-5D6A-4730-8E36-B4A47FB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C8CA6-5E3B-4873-8909-D5CC7AC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F74F4-7302-4A9F-8B4A-6607CB6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8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1398-155E-4866-BFF5-F1C32468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3FB3F-84E3-42C0-85E3-5A976192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0BAFD-10A7-4EE7-BC0C-5D71D7C1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E206EC-3D33-42C5-A23E-E6F8F036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77B364-3068-44D1-B943-A2C2153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2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CEA98-E1C5-443B-9BA4-3044F70E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C99179-9E1C-4B0D-B05D-E48D6BD0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94E0C-1D7B-439D-9522-A8678902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5BD7E-4914-41A8-8C23-CE2BE9BA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4DDC5-A80A-422F-A83C-DF32AE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5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CCF41-2DBB-4C80-B7B4-9A608671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012D-250A-42C6-B49C-9212C0059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35F2D-5A78-4056-AAE7-238C5016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67EA7A-C9F7-4732-ACA8-241DA5E9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526F8D-BD81-42D7-BE88-D7DAA5E9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AA556-0C5C-43FB-BE96-B8CA8E16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7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42240-80C5-44C1-9619-4A4B3A10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D0CD9C-FA55-47C2-983C-DE55CD0A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1FC26-B19B-4493-9833-415671D30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A24E55-36C9-43FD-B3CC-BC1BD151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AC3E70-F9F7-41DB-8189-8F8B71C8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C2B677-76D4-4ED8-AE02-B4E7E3C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D3B371-1C44-457F-A212-E31D582E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FB8738-B9D7-4C07-ADEE-2B6BF7DF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1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7E1A7-CA5B-41E8-9C0D-5819ADDB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131A31-C56F-42DA-9E5F-37325AE1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FF274B-1539-4A7D-BC19-1F3740D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A9C64-3BF6-4991-83DC-482A4DCD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28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4BC508-3D8E-4740-A94A-CEEB7405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228E75-F49F-42C8-8A0E-357A7568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59E0B2-3D9E-45BD-96C3-79B36DE1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5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93F1A-9B10-435A-8CBB-2C38BFBC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1A264-3CF4-40E5-82E4-570CFFA6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11DFDE-5E1D-4A4B-B893-C92796C9F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2FE17-7735-45A6-93EC-CFBAB395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466C8-2B8C-4826-AF82-CEDCB16E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F64B4-75A2-40DC-84D6-DEA3DE86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C127E-6119-4123-845F-D8014995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519A05-42E8-426D-93F0-724F393E0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B5E78F-360E-44A5-AA48-CF0AC013D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54E9C5-F4A3-47BF-990E-618AD0EA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53837-7B77-4085-8487-7C0D57C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93D092-F8AD-4F3B-AF3B-808C1603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B53323-9BCF-4D45-AD2E-B6D1DB3E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A5092B-6E71-4107-B6C8-D11BF9A8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156E3F-5B4F-4F04-8FF3-605DC625B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F9E49-E7FC-479C-904A-BB16FC3246BF}" type="datetimeFigureOut">
              <a:rPr lang="fr-FR" smtClean="0"/>
              <a:t>22/03/2021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F7609-88B5-45D2-879A-D85DF97E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9830A-ECF9-4C09-8A1E-FCE8607AF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2C7D-D4BE-4428-8DAC-B0EF2184A2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9DDADC-40F1-466D-AF36-22D3728C10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40803D-9245-4360-A8F4-FA90F19C1DBB}"/>
              </a:ext>
            </a:extLst>
          </p:cNvPr>
          <p:cNvSpPr txBox="1"/>
          <p:nvPr/>
        </p:nvSpPr>
        <p:spPr>
          <a:xfrm>
            <a:off x="195308" y="159799"/>
            <a:ext cx="4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endParaRPr lang="fr-FR" sz="4800" dirty="0">
              <a:latin typeface="Vladimir Script" panose="03050402040407070305" pitchFamily="66" charset="0"/>
            </a:endParaRPr>
          </a:p>
        </p:txBody>
      </p:sp>
      <p:pic>
        <p:nvPicPr>
          <p:cNvPr id="2050" name="Picture 2" descr="Drapeau de la France — Wikipédia">
            <a:extLst>
              <a:ext uri="{FF2B5EF4-FFF2-40B4-BE49-F238E27FC236}">
                <a16:creationId xmlns:a16="http://schemas.microsoft.com/office/drawing/2014/main" id="{A6DDFD1F-067A-4F86-8D19-52FBE07E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2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1476AA8-E89D-40A7-8DFC-0E7C426E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apeau de l'Allemagne — Wikipédia">
            <a:extLst>
              <a:ext uri="{FF2B5EF4-FFF2-40B4-BE49-F238E27FC236}">
                <a16:creationId xmlns:a16="http://schemas.microsoft.com/office/drawing/2014/main" id="{B40C99E5-9663-403F-8482-DE157EAC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0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7C4A9F-6177-4312-929D-EE1E3F6FE714}"/>
              </a:ext>
            </a:extLst>
          </p:cNvPr>
          <p:cNvSpPr txBox="1"/>
          <p:nvPr/>
        </p:nvSpPr>
        <p:spPr>
          <a:xfrm>
            <a:off x="1581150" y="299085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917FC-63EA-4409-9FAC-45043B8C07C0}"/>
              </a:ext>
            </a:extLst>
          </p:cNvPr>
          <p:cNvSpPr txBox="1"/>
          <p:nvPr/>
        </p:nvSpPr>
        <p:spPr>
          <a:xfrm>
            <a:off x="5553075" y="2990851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25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BCDC49F-67D5-4C89-ADEF-9C7B2E261B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B8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40803D-9245-4360-A8F4-FA90F19C1DBB}"/>
              </a:ext>
            </a:extLst>
          </p:cNvPr>
          <p:cNvSpPr txBox="1"/>
          <p:nvPr/>
        </p:nvSpPr>
        <p:spPr>
          <a:xfrm>
            <a:off x="195308" y="159799"/>
            <a:ext cx="4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latin typeface="Vladimir Script" panose="03050402040407070305" pitchFamily="66" charset="0"/>
              </a:rPr>
              <a:t>Predict’if</a:t>
            </a:r>
            <a:endParaRPr lang="fr-FR" sz="4800" dirty="0">
              <a:latin typeface="Vladimir Script" panose="03050402040407070305" pitchFamily="66" charset="0"/>
            </a:endParaRPr>
          </a:p>
        </p:txBody>
      </p:sp>
      <p:pic>
        <p:nvPicPr>
          <p:cNvPr id="2050" name="Picture 2" descr="Drapeau de la France — Wikipédia">
            <a:extLst>
              <a:ext uri="{FF2B5EF4-FFF2-40B4-BE49-F238E27FC236}">
                <a16:creationId xmlns:a16="http://schemas.microsoft.com/office/drawing/2014/main" id="{A6DDFD1F-067A-4F86-8D19-52FBE07E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2" y="902340"/>
            <a:ext cx="239906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rapeau Angleterre - 150 x 90 cm: Amazon.fr: Sports et Loisirs">
            <a:extLst>
              <a:ext uri="{FF2B5EF4-FFF2-40B4-BE49-F238E27FC236}">
                <a16:creationId xmlns:a16="http://schemas.microsoft.com/office/drawing/2014/main" id="{41476AA8-E89D-40A7-8DFC-0E7C426E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2" y="902340"/>
            <a:ext cx="319123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rapeau de l'Allemagne — Wikipédia">
            <a:extLst>
              <a:ext uri="{FF2B5EF4-FFF2-40B4-BE49-F238E27FC236}">
                <a16:creationId xmlns:a16="http://schemas.microsoft.com/office/drawing/2014/main" id="{B40C99E5-9663-403F-8482-DE157EAC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0" y="902340"/>
            <a:ext cx="266562" cy="1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B5BEE5-3A67-4BA0-B613-F4F82D28FF5B}"/>
              </a:ext>
            </a:extLst>
          </p:cNvPr>
          <p:cNvSpPr/>
          <p:nvPr/>
        </p:nvSpPr>
        <p:spPr>
          <a:xfrm rot="16200000">
            <a:off x="6061700" y="-4911103"/>
            <a:ext cx="68605" cy="12192001"/>
          </a:xfrm>
          <a:prstGeom prst="rect">
            <a:avLst/>
          </a:prstGeom>
          <a:gradFill>
            <a:gsLst>
              <a:gs pos="94000">
                <a:schemeClr val="accent1">
                  <a:lumMod val="5000"/>
                  <a:lumOff val="95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7C4A9F-6177-4312-929D-EE1E3F6FE714}"/>
              </a:ext>
            </a:extLst>
          </p:cNvPr>
          <p:cNvSpPr txBox="1"/>
          <p:nvPr/>
        </p:nvSpPr>
        <p:spPr>
          <a:xfrm>
            <a:off x="1539957" y="2481424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Inscription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917FC-63EA-4409-9FAC-45043B8C07C0}"/>
              </a:ext>
            </a:extLst>
          </p:cNvPr>
          <p:cNvSpPr txBox="1"/>
          <p:nvPr/>
        </p:nvSpPr>
        <p:spPr>
          <a:xfrm>
            <a:off x="6827505" y="2591083"/>
            <a:ext cx="164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Connexion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D03192A-973B-40BD-8A3C-D492BAA5DC32}"/>
              </a:ext>
            </a:extLst>
          </p:cNvPr>
          <p:cNvSpPr txBox="1"/>
          <p:nvPr/>
        </p:nvSpPr>
        <p:spPr>
          <a:xfrm>
            <a:off x="2879284" y="1835093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N’attendez plus, réservez votre 1</a:t>
            </a:r>
            <a:r>
              <a:rPr lang="fr-FR" baseline="30000" dirty="0"/>
              <a:t>ère</a:t>
            </a:r>
            <a:r>
              <a:rPr lang="fr-FR" dirty="0"/>
              <a:t> consultation dès maintenant avec le medium qui vous correspond le mieux et obtenez la vie dont vous rêvez !!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426379-FDEF-4C87-8818-312ABBDA8DC6}"/>
              </a:ext>
            </a:extLst>
          </p:cNvPr>
          <p:cNvSpPr txBox="1"/>
          <p:nvPr/>
        </p:nvSpPr>
        <p:spPr>
          <a:xfrm>
            <a:off x="41368" y="2935797"/>
            <a:ext cx="45261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Nom*</a:t>
            </a:r>
          </a:p>
          <a:p>
            <a:r>
              <a:rPr lang="fr-FR" dirty="0"/>
              <a:t>Prénom*</a:t>
            </a:r>
          </a:p>
          <a:p>
            <a:r>
              <a:rPr lang="fr-FR" dirty="0"/>
              <a:t>Date de naissance*</a:t>
            </a:r>
          </a:p>
          <a:p>
            <a:r>
              <a:rPr lang="fr-FR" dirty="0"/>
              <a:t>Mail* </a:t>
            </a:r>
          </a:p>
          <a:p>
            <a:r>
              <a:rPr lang="fr-FR" dirty="0"/>
              <a:t>Mot de passe* </a:t>
            </a:r>
          </a:p>
          <a:p>
            <a:r>
              <a:rPr lang="fr-FR" dirty="0"/>
              <a:t>Confirmer le mot de passe*</a:t>
            </a:r>
          </a:p>
          <a:p>
            <a:endParaRPr lang="fr-FR" dirty="0"/>
          </a:p>
          <a:p>
            <a:r>
              <a:rPr lang="fr-FR" dirty="0"/>
              <a:t>     	Je ne suis pas un robot</a:t>
            </a:r>
          </a:p>
          <a:p>
            <a:r>
              <a:rPr lang="fr-FR" dirty="0"/>
              <a:t>     	J’accepte les </a:t>
            </a:r>
            <a:r>
              <a:rPr lang="fr-FR" u="sng" dirty="0">
                <a:solidFill>
                  <a:schemeClr val="accent5">
                    <a:lumMod val="75000"/>
                  </a:schemeClr>
                </a:solidFill>
              </a:rPr>
              <a:t>CGU</a:t>
            </a:r>
            <a:r>
              <a:rPr lang="fr-FR" dirty="0"/>
              <a:t>*</a:t>
            </a:r>
          </a:p>
          <a:p>
            <a:r>
              <a:rPr lang="fr-FR" dirty="0"/>
              <a:t>    	J’accepte de recevoir la newsletter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108D8-CA1E-47A4-ABFF-1767A843B558}"/>
              </a:ext>
            </a:extLst>
          </p:cNvPr>
          <p:cNvSpPr/>
          <p:nvPr/>
        </p:nvSpPr>
        <p:spPr>
          <a:xfrm>
            <a:off x="2785745" y="2989349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9B7F4-3275-40AF-B328-6CE986123BC4}"/>
              </a:ext>
            </a:extLst>
          </p:cNvPr>
          <p:cNvSpPr/>
          <p:nvPr/>
        </p:nvSpPr>
        <p:spPr>
          <a:xfrm>
            <a:off x="2785745" y="3292688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3630F-3F30-4160-80D2-611B8DB5FCBC}"/>
              </a:ext>
            </a:extLst>
          </p:cNvPr>
          <p:cNvSpPr/>
          <p:nvPr/>
        </p:nvSpPr>
        <p:spPr>
          <a:xfrm>
            <a:off x="2785745" y="3576977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C6C2DE-ED50-436A-AF01-BBA03998E656}"/>
              </a:ext>
            </a:extLst>
          </p:cNvPr>
          <p:cNvSpPr/>
          <p:nvPr/>
        </p:nvSpPr>
        <p:spPr>
          <a:xfrm>
            <a:off x="2785745" y="3862771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543BA5-EC5A-4A2C-AC08-69139ECFE92A}"/>
              </a:ext>
            </a:extLst>
          </p:cNvPr>
          <p:cNvSpPr/>
          <p:nvPr/>
        </p:nvSpPr>
        <p:spPr>
          <a:xfrm>
            <a:off x="2785745" y="4146157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86E653-F313-414D-802D-34A3D50C9D62}"/>
              </a:ext>
            </a:extLst>
          </p:cNvPr>
          <p:cNvSpPr/>
          <p:nvPr/>
        </p:nvSpPr>
        <p:spPr>
          <a:xfrm>
            <a:off x="2785745" y="4438961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outon d’action : vid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91A218-7E2D-4D99-AC2A-7D8210C08D3F}"/>
              </a:ext>
            </a:extLst>
          </p:cNvPr>
          <p:cNvSpPr/>
          <p:nvPr/>
        </p:nvSpPr>
        <p:spPr>
          <a:xfrm>
            <a:off x="738848" y="4968314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Bouton d’action : vid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B7088F4-1C99-4F79-8249-25BE30C7D96E}"/>
              </a:ext>
            </a:extLst>
          </p:cNvPr>
          <p:cNvSpPr/>
          <p:nvPr/>
        </p:nvSpPr>
        <p:spPr>
          <a:xfrm>
            <a:off x="738848" y="5281865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Bouton d’action : vide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ADE72E9-5D8E-479C-A720-E5FAB250507B}"/>
              </a:ext>
            </a:extLst>
          </p:cNvPr>
          <p:cNvSpPr/>
          <p:nvPr/>
        </p:nvSpPr>
        <p:spPr>
          <a:xfrm>
            <a:off x="738848" y="5539992"/>
            <a:ext cx="190800" cy="190500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404D5D-2209-4026-85DD-88FE4AE6FB45}"/>
              </a:ext>
            </a:extLst>
          </p:cNvPr>
          <p:cNvSpPr txBox="1"/>
          <p:nvPr/>
        </p:nvSpPr>
        <p:spPr>
          <a:xfrm>
            <a:off x="5447601" y="3411301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Mail</a:t>
            </a:r>
          </a:p>
          <a:p>
            <a:r>
              <a:rPr lang="fr-FR" dirty="0"/>
              <a:t>Mot de passe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5E411D-BA95-493C-A1A7-87D0B6D6830F}"/>
              </a:ext>
            </a:extLst>
          </p:cNvPr>
          <p:cNvSpPr/>
          <p:nvPr/>
        </p:nvSpPr>
        <p:spPr>
          <a:xfrm>
            <a:off x="7065672" y="3448314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1C479-0274-489B-B5D8-9ED31D74861B}"/>
              </a:ext>
            </a:extLst>
          </p:cNvPr>
          <p:cNvSpPr/>
          <p:nvPr/>
        </p:nvSpPr>
        <p:spPr>
          <a:xfrm>
            <a:off x="7065672" y="3741118"/>
            <a:ext cx="2133600" cy="2402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Bouton d’action : vid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6965FA2-70B0-4227-9FA0-9A9C0961A1AC}"/>
              </a:ext>
            </a:extLst>
          </p:cNvPr>
          <p:cNvSpPr/>
          <p:nvPr/>
        </p:nvSpPr>
        <p:spPr>
          <a:xfrm>
            <a:off x="1476057" y="5798119"/>
            <a:ext cx="2324100" cy="297401"/>
          </a:xfrm>
          <a:prstGeom prst="actionButtonBlank">
            <a:avLst/>
          </a:prstGeom>
          <a:solidFill>
            <a:srgbClr val="713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Je m’inscris</a:t>
            </a:r>
          </a:p>
        </p:txBody>
      </p:sp>
      <p:sp>
        <p:nvSpPr>
          <p:cNvPr id="25" name="Bouton d’action : vide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515778-F580-4CEA-9B5B-7861D07D42F5}"/>
              </a:ext>
            </a:extLst>
          </p:cNvPr>
          <p:cNvSpPr/>
          <p:nvPr/>
        </p:nvSpPr>
        <p:spPr>
          <a:xfrm>
            <a:off x="6581679" y="4411050"/>
            <a:ext cx="2324100" cy="297401"/>
          </a:xfrm>
          <a:prstGeom prst="actionButtonBlank">
            <a:avLst/>
          </a:prstGeom>
          <a:solidFill>
            <a:srgbClr val="713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 connecter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4DBBCF-3E91-44CE-BDB6-15F987905B24}"/>
              </a:ext>
            </a:extLst>
          </p:cNvPr>
          <p:cNvSpPr/>
          <p:nvPr/>
        </p:nvSpPr>
        <p:spPr>
          <a:xfrm>
            <a:off x="5319004" y="2481424"/>
            <a:ext cx="97032" cy="3702280"/>
          </a:xfrm>
          <a:prstGeom prst="rect">
            <a:avLst/>
          </a:prstGeom>
          <a:gradFill>
            <a:gsLst>
              <a:gs pos="94000">
                <a:schemeClr val="accent1">
                  <a:lumMod val="9000"/>
                  <a:lumOff val="91000"/>
                </a:schemeClr>
              </a:gs>
              <a:gs pos="60000">
                <a:srgbClr val="7030A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502E2C-D1C6-47A0-A6DB-4C5F41B89FAC}"/>
              </a:ext>
            </a:extLst>
          </p:cNvPr>
          <p:cNvSpPr txBox="1"/>
          <p:nvPr/>
        </p:nvSpPr>
        <p:spPr>
          <a:xfrm>
            <a:off x="-9525" y="1249286"/>
            <a:ext cx="12201525" cy="369332"/>
          </a:xfrm>
          <a:prstGeom prst="rect">
            <a:avLst/>
          </a:prstGeom>
          <a:gradFill flip="none" rotWithShape="1">
            <a:gsLst>
              <a:gs pos="94000">
                <a:schemeClr val="accent1">
                  <a:lumMod val="5000"/>
                  <a:lumOff val="95000"/>
                </a:schemeClr>
              </a:gs>
              <a:gs pos="16000">
                <a:srgbClr val="7030A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Accueil    Qui sommes nous?    Nos médiums    </a:t>
            </a:r>
            <a:r>
              <a:rPr lang="fr-FR" dirty="0" err="1">
                <a:solidFill>
                  <a:schemeClr val="tx1"/>
                </a:solidFill>
              </a:rPr>
              <a:t>Astro</a:t>
            </a:r>
            <a:r>
              <a:rPr lang="fr-FR" dirty="0">
                <a:solidFill>
                  <a:schemeClr val="tx1"/>
                </a:solidFill>
              </a:rPr>
              <a:t>    Actualités    				          Partenaires     Contact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0969122-AD69-46FB-809C-AAE285BA57A3}"/>
              </a:ext>
            </a:extLst>
          </p:cNvPr>
          <p:cNvSpPr txBox="1"/>
          <p:nvPr/>
        </p:nvSpPr>
        <p:spPr>
          <a:xfrm>
            <a:off x="10731195" y="508727"/>
            <a:ext cx="124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Connexion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455B74D-2445-4B0E-B7CF-84A1CC1CE9A1}"/>
              </a:ext>
            </a:extLst>
          </p:cNvPr>
          <p:cNvGrpSpPr/>
          <p:nvPr/>
        </p:nvGrpSpPr>
        <p:grpSpPr>
          <a:xfrm>
            <a:off x="9402470" y="2949055"/>
            <a:ext cx="2657449" cy="2308324"/>
            <a:chOff x="9402470" y="2949055"/>
            <a:chExt cx="2657449" cy="230832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4531FB3-55FD-4EF9-A311-24D25DEBAE50}"/>
                </a:ext>
              </a:extLst>
            </p:cNvPr>
            <p:cNvSpPr txBox="1"/>
            <p:nvPr/>
          </p:nvSpPr>
          <p:spPr>
            <a:xfrm>
              <a:off x="9402470" y="2949055"/>
              <a:ext cx="2657449" cy="2308324"/>
            </a:xfrm>
            <a:prstGeom prst="rect">
              <a:avLst/>
            </a:prstGeom>
            <a:solidFill>
              <a:srgbClr val="B4AEE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Consultations disponibles</a:t>
              </a:r>
            </a:p>
            <a:p>
              <a:endParaRPr lang="fr-FR" dirty="0"/>
            </a:p>
            <a:p>
              <a:r>
                <a:rPr lang="fr-FR" dirty="0"/>
                <a:t>           Irma 	5		</a:t>
              </a:r>
            </a:p>
            <a:p>
              <a:r>
                <a:rPr lang="fr-FR" dirty="0"/>
                <a:t>           Mr M	3</a:t>
              </a:r>
            </a:p>
            <a:p>
              <a:endParaRPr lang="fr-FR" dirty="0"/>
            </a:p>
            <a:p>
              <a:r>
                <a:rPr lang="fr-FR" dirty="0"/>
                <a:t>           Serena            2</a:t>
              </a:r>
            </a:p>
            <a:p>
              <a:endParaRPr lang="fr-FR" dirty="0"/>
            </a:p>
          </p:txBody>
        </p:sp>
        <p:pic>
          <p:nvPicPr>
            <p:cNvPr id="3080" name="Picture 8" descr="Azul Camarada De Misc-ícones-ícones Grátis Download Grátis">
              <a:extLst>
                <a:ext uri="{FF2B5EF4-FFF2-40B4-BE49-F238E27FC236}">
                  <a16:creationId xmlns:a16="http://schemas.microsoft.com/office/drawing/2014/main" id="{60C6E083-91E5-44C3-8133-AC505E0FC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015" y="3530768"/>
              <a:ext cx="350638" cy="35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Graphique 30" descr="Combiné contour">
              <a:extLst>
                <a:ext uri="{FF2B5EF4-FFF2-40B4-BE49-F238E27FC236}">
                  <a16:creationId xmlns:a16="http://schemas.microsoft.com/office/drawing/2014/main" id="{479CCC8A-F82E-446D-B7CB-54EA07437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20378" y="3530768"/>
              <a:ext cx="277167" cy="277167"/>
            </a:xfrm>
            <a:prstGeom prst="rect">
              <a:avLst/>
            </a:prstGeom>
          </p:spPr>
        </p:pic>
        <p:sp>
          <p:nvSpPr>
            <p:cNvPr id="34" name="Étoile : 5 branches 33">
              <a:extLst>
                <a:ext uri="{FF2B5EF4-FFF2-40B4-BE49-F238E27FC236}">
                  <a16:creationId xmlns:a16="http://schemas.microsoft.com/office/drawing/2014/main" id="{89C24D5C-30A3-469F-816B-2711A61A7307}"/>
                </a:ext>
              </a:extLst>
            </p:cNvPr>
            <p:cNvSpPr/>
            <p:nvPr/>
          </p:nvSpPr>
          <p:spPr>
            <a:xfrm>
              <a:off x="11527684" y="3578877"/>
              <a:ext cx="277167" cy="19858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Picture 8" descr="Azul Camarada De Misc-ícones-ícones Grátis Download Grátis">
              <a:extLst>
                <a:ext uri="{FF2B5EF4-FFF2-40B4-BE49-F238E27FC236}">
                  <a16:creationId xmlns:a16="http://schemas.microsoft.com/office/drawing/2014/main" id="{E67A40DB-1ABC-4FFD-811A-B904259254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6822" y="3999806"/>
              <a:ext cx="350638" cy="35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Graphique 41" descr="Combiné contour">
              <a:extLst>
                <a:ext uri="{FF2B5EF4-FFF2-40B4-BE49-F238E27FC236}">
                  <a16:creationId xmlns:a16="http://schemas.microsoft.com/office/drawing/2014/main" id="{BD547CA2-7615-47BB-ABA1-DD7F2AA79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78405" y="4080470"/>
              <a:ext cx="277167" cy="277167"/>
            </a:xfrm>
            <a:prstGeom prst="rect">
              <a:avLst/>
            </a:prstGeom>
          </p:spPr>
        </p:pic>
        <p:sp>
          <p:nvSpPr>
            <p:cNvPr id="43" name="Étoile : 5 branches 42">
              <a:extLst>
                <a:ext uri="{FF2B5EF4-FFF2-40B4-BE49-F238E27FC236}">
                  <a16:creationId xmlns:a16="http://schemas.microsoft.com/office/drawing/2014/main" id="{4628968A-91AA-4843-A2E0-9AC17BE78707}"/>
                </a:ext>
              </a:extLst>
            </p:cNvPr>
            <p:cNvSpPr/>
            <p:nvPr/>
          </p:nvSpPr>
          <p:spPr>
            <a:xfrm>
              <a:off x="11555231" y="4115705"/>
              <a:ext cx="277167" cy="19858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Graphique 43" descr="Combiné contour">
              <a:extLst>
                <a:ext uri="{FF2B5EF4-FFF2-40B4-BE49-F238E27FC236}">
                  <a16:creationId xmlns:a16="http://schemas.microsoft.com/office/drawing/2014/main" id="{2AF2A930-30AC-4173-8EDA-76E31A88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78405" y="4674151"/>
              <a:ext cx="277167" cy="277167"/>
            </a:xfrm>
            <a:prstGeom prst="rect">
              <a:avLst/>
            </a:prstGeom>
          </p:spPr>
        </p:pic>
        <p:pic>
          <p:nvPicPr>
            <p:cNvPr id="45" name="Picture 8" descr="Azul Camarada De Misc-ícones-ícones Grátis Download Grátis">
              <a:extLst>
                <a:ext uri="{FF2B5EF4-FFF2-40B4-BE49-F238E27FC236}">
                  <a16:creationId xmlns:a16="http://schemas.microsoft.com/office/drawing/2014/main" id="{371A4490-7685-4233-A184-30EF40CE0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1015" y="4570802"/>
              <a:ext cx="350638" cy="350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Étoile : 5 branches 45">
              <a:extLst>
                <a:ext uri="{FF2B5EF4-FFF2-40B4-BE49-F238E27FC236}">
                  <a16:creationId xmlns:a16="http://schemas.microsoft.com/office/drawing/2014/main" id="{1BB822FA-4CA9-4CC0-91AD-A280D89BA7A2}"/>
                </a:ext>
              </a:extLst>
            </p:cNvPr>
            <p:cNvSpPr/>
            <p:nvPr/>
          </p:nvSpPr>
          <p:spPr>
            <a:xfrm>
              <a:off x="11555231" y="4674151"/>
              <a:ext cx="277167" cy="198581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A139DC24-1245-455A-924E-982380B8B3DB}"/>
              </a:ext>
            </a:extLst>
          </p:cNvPr>
          <p:cNvGrpSpPr/>
          <p:nvPr/>
        </p:nvGrpSpPr>
        <p:grpSpPr>
          <a:xfrm>
            <a:off x="3620848" y="6403533"/>
            <a:ext cx="3226928" cy="373839"/>
            <a:chOff x="3697748" y="6421184"/>
            <a:chExt cx="3226928" cy="373839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ADB84CA-2EB7-428A-8A08-60B5E665B861}"/>
                </a:ext>
              </a:extLst>
            </p:cNvPr>
            <p:cNvSpPr txBox="1"/>
            <p:nvPr/>
          </p:nvSpPr>
          <p:spPr>
            <a:xfrm>
              <a:off x="3697748" y="6421184"/>
              <a:ext cx="3226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Nous suivre :                        | CGU</a:t>
              </a:r>
            </a:p>
          </p:txBody>
        </p:sp>
        <p:pic>
          <p:nvPicPr>
            <p:cNvPr id="3082" name="Picture 10" descr="Instagram Icône Nouveau | Vecteur Gratuite">
              <a:extLst>
                <a:ext uri="{FF2B5EF4-FFF2-40B4-BE49-F238E27FC236}">
                  <a16:creationId xmlns:a16="http://schemas.microsoft.com/office/drawing/2014/main" id="{AD3C4578-CB29-4923-9A14-A3B5D0FF80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22" t="13946" r="14109" b="13499"/>
            <a:stretch/>
          </p:blipFill>
          <p:spPr bwMode="auto">
            <a:xfrm>
              <a:off x="5044940" y="6463951"/>
              <a:ext cx="322580" cy="326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CD720796-A462-48B2-8502-9EEB0E176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778" b="97778" l="0" r="98667">
                          <a14:foregroundMark x1="30667" y1="41333" x2="43111" y2="55111"/>
                          <a14:foregroundMark x1="43111" y1="55111" x2="62222" y2="55556"/>
                          <a14:foregroundMark x1="62222" y1="55556" x2="76444" y2="50222"/>
                          <a14:foregroundMark x1="76444" y1="50222" x2="71111" y2="32889"/>
                          <a14:foregroundMark x1="71111" y1="32889" x2="53778" y2="31556"/>
                          <a14:foregroundMark x1="53778" y1="31556" x2="39111" y2="35556"/>
                          <a14:foregroundMark x1="39111" y1="35556" x2="28000" y2="57778"/>
                          <a14:foregroundMark x1="28000" y1="57778" x2="27111" y2="72444"/>
                          <a14:foregroundMark x1="27111" y1="72444" x2="40889" y2="75556"/>
                          <a14:foregroundMark x1="40889" y1="75556" x2="62667" y2="74667"/>
                          <a14:foregroundMark x1="62667" y1="74667" x2="75556" y2="78222"/>
                          <a14:foregroundMark x1="16889" y1="52889" x2="19556" y2="37778"/>
                          <a14:foregroundMark x1="19556" y1="37778" x2="36889" y2="21333"/>
                          <a14:foregroundMark x1="36889" y1="21333" x2="43111" y2="19556"/>
                          <a14:foregroundMark x1="53778" y1="16000" x2="68000" y2="15556"/>
                          <a14:foregroundMark x1="68000" y1="15556" x2="84000" y2="31111"/>
                          <a14:foregroundMark x1="84000" y1="31111" x2="87556" y2="44889"/>
                          <a14:foregroundMark x1="87556" y1="44889" x2="87111" y2="50667"/>
                          <a14:foregroundMark x1="46667" y1="2222" x2="46667" y2="2222"/>
                          <a14:foregroundMark x1="6222" y1="45333" x2="6222" y2="45333"/>
                          <a14:foregroundMark x1="36444" y1="93333" x2="36444" y2="93333"/>
                          <a14:foregroundMark x1="67556" y1="93333" x2="51111" y2="84889"/>
                          <a14:foregroundMark x1="51111" y1="84889" x2="53778" y2="54222"/>
                          <a14:foregroundMark x1="53778" y1="54222" x2="64000" y2="40000"/>
                          <a14:foregroundMark x1="64000" y1="40000" x2="76889" y2="33778"/>
                          <a14:foregroundMark x1="76889" y1="33778" x2="89333" y2="42667"/>
                          <a14:foregroundMark x1="89333" y1="42667" x2="94667" y2="56444"/>
                          <a14:foregroundMark x1="94667" y1="56444" x2="93778" y2="57778"/>
                          <a14:foregroundMark x1="66222" y1="68444" x2="70222" y2="45333"/>
                          <a14:foregroundMark x1="77333" y1="61778" x2="60000" y2="58667"/>
                          <a14:foregroundMark x1="99111" y1="50222" x2="97333" y2="50222"/>
                          <a14:foregroundMark x1="64000" y1="94222" x2="50222" y2="97778"/>
                          <a14:foregroundMark x1="50222" y1="97778" x2="48444" y2="97778"/>
                          <a14:foregroundMark x1="3111" y1="46667" x2="0" y2="46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4195" y="6470512"/>
              <a:ext cx="322580" cy="3225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4A70AB04-C1DA-4B90-A35A-16D8A87C07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3437" y="6471023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03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B7647-8A66-40E4-ABA6-99C9C850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6A769-9DAC-4087-8A3B-6D64FBD8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93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119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Vladimir Script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Gregoire de Lambertye</dc:creator>
  <cp:lastModifiedBy>Gregoire de Lambertye</cp:lastModifiedBy>
  <cp:revision>8</cp:revision>
  <dcterms:created xsi:type="dcterms:W3CDTF">2021-03-22T14:21:09Z</dcterms:created>
  <dcterms:modified xsi:type="dcterms:W3CDTF">2021-03-22T16:25:38Z</dcterms:modified>
</cp:coreProperties>
</file>