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7E7B-0333-4687-9C60-A08BEBC910D1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DCF7-B060-47D8-9469-895C90545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54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7E7B-0333-4687-9C60-A08BEBC910D1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DCF7-B060-47D8-9469-895C90545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03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7E7B-0333-4687-9C60-A08BEBC910D1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DCF7-B060-47D8-9469-895C90545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0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7E7B-0333-4687-9C60-A08BEBC910D1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DCF7-B060-47D8-9469-895C90545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61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7E7B-0333-4687-9C60-A08BEBC910D1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DCF7-B060-47D8-9469-895C90545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2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7E7B-0333-4687-9C60-A08BEBC910D1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DCF7-B060-47D8-9469-895C90545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56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7E7B-0333-4687-9C60-A08BEBC910D1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DCF7-B060-47D8-9469-895C90545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33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7E7B-0333-4687-9C60-A08BEBC910D1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DCF7-B060-47D8-9469-895C90545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96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7E7B-0333-4687-9C60-A08BEBC910D1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DCF7-B060-47D8-9469-895C90545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95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7E7B-0333-4687-9C60-A08BEBC910D1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DCF7-B060-47D8-9469-895C90545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84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7E7B-0333-4687-9C60-A08BEBC910D1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DCF7-B060-47D8-9469-895C90545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23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F7E7B-0333-4687-9C60-A08BEBC910D1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DCF7-B060-47D8-9469-895C90545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1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-1536699"/>
            <a:ext cx="9144000" cy="2819399"/>
          </a:xfrm>
        </p:spPr>
        <p:txBody>
          <a:bodyPr/>
          <a:lstStyle/>
          <a:p>
            <a:r>
              <a:rPr lang="ru-RU" i="1" dirty="0" smtClean="0"/>
              <a:t>Проблема проекта</a:t>
            </a:r>
            <a:endParaRPr lang="ru-RU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638300"/>
            <a:ext cx="9144000" cy="3619500"/>
          </a:xfrm>
        </p:spPr>
        <p:txBody>
          <a:bodyPr/>
          <a:lstStyle/>
          <a:p>
            <a:r>
              <a:rPr lang="ru-RU" dirty="0" smtClean="0"/>
              <a:t>Главной проблемой проекта было создание второго окна</a:t>
            </a:r>
            <a:r>
              <a:rPr lang="en-US" dirty="0" smtClean="0"/>
              <a:t>, </a:t>
            </a:r>
            <a:r>
              <a:rPr lang="ru-RU" dirty="0" smtClean="0"/>
              <a:t>проблема в создании и заполнении таблицы теста</a:t>
            </a:r>
            <a:r>
              <a:rPr lang="en-US" dirty="0" smtClean="0"/>
              <a:t>. </a:t>
            </a:r>
            <a:r>
              <a:rPr lang="ru-RU" dirty="0" smtClean="0"/>
              <a:t>Основание его логики и механизма</a:t>
            </a:r>
            <a:r>
              <a:rPr lang="en-US" dirty="0" smtClean="0"/>
              <a:t>.</a:t>
            </a:r>
          </a:p>
          <a:p>
            <a:r>
              <a:rPr lang="ru-RU" dirty="0" smtClean="0"/>
              <a:t>Основной проблемой послужила проблема заполнения данных пользователя и финальное окно теста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457" y="3576637"/>
            <a:ext cx="6974205" cy="3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0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6440" y="212725"/>
            <a:ext cx="11353800" cy="1325563"/>
          </a:xfrm>
        </p:spPr>
        <p:txBody>
          <a:bodyPr/>
          <a:lstStyle/>
          <a:p>
            <a:r>
              <a:rPr lang="ru-RU" b="1" i="1" dirty="0" smtClean="0"/>
              <a:t>Продукт и его основная задумка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Проба </a:t>
            </a:r>
            <a:r>
              <a:rPr lang="ru-RU" b="1" dirty="0" err="1" smtClean="0"/>
              <a:t>Руфье</a:t>
            </a:r>
            <a:r>
              <a:rPr lang="ru-RU" dirty="0"/>
              <a:t> представляет собой нагрузочный комплекс, предназначенный для </a:t>
            </a:r>
            <a:r>
              <a:rPr lang="ru-RU" dirty="0" smtClean="0"/>
              <a:t>оценки работоспособности сердца при </a:t>
            </a:r>
            <a:r>
              <a:rPr lang="ru-RU" dirty="0"/>
              <a:t>физической нагрузке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Особенность теста в том что в не зависимости от </a:t>
            </a:r>
            <a:r>
              <a:rPr lang="ru-RU" dirty="0" err="1" smtClean="0"/>
              <a:t>возвраста</a:t>
            </a:r>
            <a:r>
              <a:rPr lang="ru-RU" dirty="0" smtClean="0"/>
              <a:t> ребенка можно измерить работоспособность ребенка в любой точке планеты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10" y="4576763"/>
            <a:ext cx="784479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7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-447357"/>
            <a:ext cx="9144000" cy="2387600"/>
          </a:xfrm>
        </p:spPr>
        <p:txBody>
          <a:bodyPr/>
          <a:lstStyle/>
          <a:p>
            <a:r>
              <a:rPr lang="ru-RU" b="1" i="1" dirty="0" smtClean="0"/>
              <a:t>Будущее проекта</a:t>
            </a:r>
            <a:r>
              <a:rPr lang="en-US" b="1" i="1" dirty="0" smtClean="0"/>
              <a:t>.</a:t>
            </a:r>
            <a:endParaRPr lang="ru-RU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260" y="2367598"/>
            <a:ext cx="11841480" cy="3865562"/>
          </a:xfrm>
        </p:spPr>
        <p:txBody>
          <a:bodyPr/>
          <a:lstStyle/>
          <a:p>
            <a:r>
              <a:rPr lang="ru-RU" b="1" dirty="0" smtClean="0"/>
              <a:t>Я не планирую как либо развивать проект дальше так как считаю что он достиг своего максимального прогресса и итак на пике своих возможностей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690" y="3415209"/>
            <a:ext cx="8241030" cy="203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0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360" y="-822961"/>
            <a:ext cx="11140440" cy="2082959"/>
          </a:xfrm>
        </p:spPr>
        <p:txBody>
          <a:bodyPr>
            <a:normAutofit/>
          </a:bodyPr>
          <a:lstStyle/>
          <a:p>
            <a:r>
              <a:rPr lang="ru-RU" b="1" dirty="0" smtClean="0"/>
              <a:t>Команда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1580" y="1529398"/>
            <a:ext cx="9144000" cy="1655762"/>
          </a:xfrm>
        </p:spPr>
        <p:txBody>
          <a:bodyPr/>
          <a:lstStyle/>
          <a:p>
            <a:r>
              <a:rPr lang="ru-RU" dirty="0" smtClean="0"/>
              <a:t>В каждом проекте должна быть своя команда или же люди которые способствуют помощи с проектом</a:t>
            </a:r>
            <a:r>
              <a:rPr lang="en-US" dirty="0" smtClean="0"/>
              <a:t>, </a:t>
            </a:r>
            <a:r>
              <a:rPr lang="ru-RU" dirty="0" smtClean="0"/>
              <a:t>в данном случае я работал сам но мне помогали множество сервисов связанных с работой с приложениями и программированием</a:t>
            </a:r>
            <a:endParaRPr lang="ru-RU" dirty="0"/>
          </a:p>
        </p:txBody>
      </p:sp>
      <p:sp>
        <p:nvSpPr>
          <p:cNvPr id="4" name="AutoShape 2" descr="Что такое космос | Как выглядит космос | Из чего состоит космос | Космос  это | Star Walk"/>
          <p:cNvSpPr>
            <a:spLocks noChangeAspect="1" noChangeArrowheads="1"/>
          </p:cNvSpPr>
          <p:nvPr/>
        </p:nvSpPr>
        <p:spPr bwMode="auto">
          <a:xfrm>
            <a:off x="155575" y="-7620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40" y="3291840"/>
            <a:ext cx="493268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0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105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Проблема проекта</vt:lpstr>
      <vt:lpstr>Продукт и его основная задумка.</vt:lpstr>
      <vt:lpstr>Будущее проекта.</vt:lpstr>
      <vt:lpstr>Команда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Проблема проекта</dc:title>
  <dc:creator>Comp19</dc:creator>
  <cp:lastModifiedBy>Comp19</cp:lastModifiedBy>
  <cp:revision>3</cp:revision>
  <dcterms:created xsi:type="dcterms:W3CDTF">2024-10-31T13:41:31Z</dcterms:created>
  <dcterms:modified xsi:type="dcterms:W3CDTF">2024-10-31T14:08:13Z</dcterms:modified>
</cp:coreProperties>
</file>