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t.wikipedia.org/wiki/Groovy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ocs.groovy-lang.org/docs/groovy-2.5.3/html/documentation/" TargetMode="External"/><Relationship Id="rId4" Type="http://schemas.openxmlformats.org/officeDocument/2006/relationships/hyperlink" Target="devmedia.com.br/artigo-java-magazine-69-um-pouco-de-groovy/128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400" dirty="0" smtClean="0">
                <a:hlinkClick r:id="rId2" action="ppaction://hlinkfile"/>
              </a:rPr>
              <a:t>groovy-lang.org</a:t>
            </a:r>
            <a:endParaRPr lang="pt-BR" sz="14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3" action="ppaction://hlinkfile"/>
              </a:rPr>
              <a:t>pt.wikipedia.org/</a:t>
            </a:r>
            <a:r>
              <a:rPr lang="pt-BR" sz="1400" dirty="0" err="1" smtClean="0">
                <a:hlinkClick r:id="rId3" action="ppaction://hlinkfile"/>
              </a:rPr>
              <a:t>wiki</a:t>
            </a:r>
            <a:r>
              <a:rPr lang="pt-BR" sz="1400" dirty="0" smtClean="0">
                <a:hlinkClick r:id="rId3" action="ppaction://hlinkfile"/>
              </a:rPr>
              <a:t>/</a:t>
            </a:r>
            <a:r>
              <a:rPr lang="pt-BR" sz="1400" dirty="0" err="1" smtClean="0">
                <a:hlinkClick r:id="rId3" action="ppaction://hlinkfile"/>
              </a:rPr>
              <a:t>Groovy</a:t>
            </a:r>
            <a:endParaRPr lang="pt-BR" sz="1400" dirty="0" smtClean="0"/>
          </a:p>
          <a:p>
            <a:r>
              <a:rPr lang="pt-BR" sz="2000" b="1" dirty="0" smtClean="0"/>
              <a:t>[3]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4" action="ppaction://hlinkfile"/>
              </a:rPr>
              <a:t>devmedia.com.br/artigo-java-magazine-69-um-pouco-de-groovy/12874</a:t>
            </a:r>
            <a:endParaRPr lang="pt-BR" sz="16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 </a:t>
            </a:r>
            <a:r>
              <a:rPr lang="pt-BR" sz="2000" dirty="0" err="1" smtClean="0"/>
              <a:t>Documentation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5" action="ppaction://hlinkfile"/>
              </a:rPr>
              <a:t>docs.groovy-lang.org/</a:t>
            </a:r>
            <a:r>
              <a:rPr lang="pt-BR" sz="1400" dirty="0" err="1" smtClean="0">
                <a:hlinkClick r:id="rId5" action="ppaction://hlinkfile"/>
              </a:rPr>
              <a:t>docs</a:t>
            </a:r>
            <a:r>
              <a:rPr lang="pt-BR" sz="1400" dirty="0" smtClean="0">
                <a:hlinkClick r:id="rId5" action="ppaction://hlinkfile"/>
              </a:rPr>
              <a:t>/groovy-2.5.3/</a:t>
            </a:r>
            <a:r>
              <a:rPr lang="pt-BR" sz="1400" dirty="0" err="1" smtClean="0">
                <a:hlinkClick r:id="rId5" action="ppaction://hlinkfile"/>
              </a:rPr>
              <a:t>html</a:t>
            </a:r>
            <a:r>
              <a:rPr lang="pt-BR" sz="1400" dirty="0" smtClean="0">
                <a:hlinkClick r:id="rId5" action="ppaction://hlinkfile"/>
              </a:rPr>
              <a:t>/</a:t>
            </a:r>
            <a:r>
              <a:rPr lang="pt-BR" sz="1400" dirty="0" err="1" smtClean="0">
                <a:hlinkClick r:id="rId5" action="ppaction://hlinkfile"/>
              </a:rPr>
              <a:t>documentation</a:t>
            </a:r>
            <a:r>
              <a:rPr lang="pt-BR" sz="1400" dirty="0" smtClean="0">
                <a:hlinkClick r:id="rId5" action="ppaction://hlinkfile"/>
              </a:rPr>
              <a:t>/</a:t>
            </a:r>
            <a:endParaRPr lang="pt-BR" sz="14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inf.ufes.br</a:t>
            </a:r>
            <a:r>
              <a:rPr lang="pt-BR" sz="1600" dirty="0">
                <a:hlinkClick r:id="rId6" action="ppaction://hlinkfile"/>
              </a:rPr>
              <a:t>/~vitorsouza/archive/2020/wp-content/uploads/teaching-lp-20182-seminario-groovy.pdf</a:t>
            </a:r>
            <a:endParaRPr lang="pt-BR" sz="16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2003;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enviado ao Java </a:t>
            </a:r>
            <a:r>
              <a:rPr lang="pt-BR" sz="2000" dirty="0" err="1" smtClean="0"/>
              <a:t>Community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</a:t>
            </a:r>
            <a:r>
              <a:rPr lang="pt-BR" sz="2000" dirty="0" smtClean="0"/>
              <a:t> (JCP), que é um processo que permite ao ganhador participar nas versões futuras do Java, e foi aceita 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sua primeira versão disponível ao público em 2007 e hoje se encontra na fase alfa do desenvolvimento em sua versão 4.0, com suporte continuo a 3.0;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Google;</a:t>
            </a:r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(Java);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premiação;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ano;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linguagem;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.;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objetos:</a:t>
            </a:r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400" dirty="0"/>
              <a:t>Um ponto curioso da </a:t>
            </a:r>
            <a:r>
              <a:rPr lang="pt-BR" sz="1400" dirty="0" err="1"/>
              <a:t>Groovy</a:t>
            </a:r>
            <a:r>
              <a:rPr lang="pt-BR" sz="14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inexistentes</a:t>
            </a:r>
            <a:r>
              <a:rPr lang="pt-BR" sz="1400" dirty="0" smtClean="0"/>
              <a:t>.</a:t>
            </a:r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400" dirty="0" err="1"/>
              <a:t>Closures</a:t>
            </a:r>
            <a:r>
              <a:rPr lang="pt-BR" sz="1400" dirty="0"/>
              <a:t> nada mais são do que pedaços de código tratados como objetos, e como tal podem receber parâmetros e retornar valores. E como a JVM não sabe se o código que está rodando é </a:t>
            </a:r>
            <a:r>
              <a:rPr lang="pt-BR" sz="1400" dirty="0" err="1"/>
              <a:t>Groovy</a:t>
            </a:r>
            <a:r>
              <a:rPr lang="pt-BR" sz="1400" dirty="0"/>
              <a:t> ou Java, é perfeitamente possível dizer que um </a:t>
            </a:r>
            <a:r>
              <a:rPr lang="pt-BR" sz="1400" dirty="0" err="1"/>
              <a:t>closure</a:t>
            </a:r>
            <a:r>
              <a:rPr lang="pt-BR" sz="1400" dirty="0"/>
              <a:t> é apenas mais objeto para a JVM, tal qual uma </a:t>
            </a:r>
            <a:r>
              <a:rPr lang="pt-BR" sz="1400" dirty="0" err="1"/>
              <a:t>String</a:t>
            </a:r>
            <a:r>
              <a:rPr lang="pt-BR" sz="1400" dirty="0"/>
              <a:t> ou um </a:t>
            </a:r>
            <a:r>
              <a:rPr lang="pt-BR" sz="1400" dirty="0" err="1"/>
              <a:t>Integer</a:t>
            </a:r>
            <a:r>
              <a:rPr lang="pt-BR" sz="1400" dirty="0"/>
              <a:t>.</a:t>
            </a:r>
            <a:endParaRPr lang="pt-BR" sz="1600" dirty="0" smtClean="0"/>
          </a:p>
          <a:p>
            <a:pPr algn="just"/>
            <a:r>
              <a:rPr lang="pt-BR" sz="2000" dirty="0"/>
              <a:t>Sintaxe 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regulares;</a:t>
            </a:r>
          </a:p>
          <a:p>
            <a:pPr algn="just"/>
            <a:r>
              <a:rPr lang="pt-BR" sz="2000" dirty="0"/>
              <a:t>Sobrecarga de </a:t>
            </a:r>
            <a:r>
              <a:rPr lang="pt-BR" sz="2000" dirty="0" smtClean="0"/>
              <a:t>operadores;</a:t>
            </a:r>
          </a:p>
          <a:p>
            <a:pPr algn="just"/>
            <a:endParaRPr lang="pt-BR" sz="2000" dirty="0"/>
          </a:p>
          <a:p>
            <a:pPr algn="just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Compatibilidade: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Escopo dinâmico;</a:t>
            </a:r>
          </a:p>
          <a:p>
            <a:pPr algn="just"/>
            <a:r>
              <a:rPr lang="pt-BR" sz="2000" dirty="0" smtClean="0"/>
              <a:t>Possui características em comum com Java, já que é inspirada nela;</a:t>
            </a:r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8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0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773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Linguagem de Programação Groovy</vt:lpstr>
      <vt:lpstr>Introdução</vt:lpstr>
      <vt:lpstr>Motivação</vt:lpstr>
      <vt:lpstr>Motivação</vt:lpstr>
      <vt:lpstr>O que é o Groovy afinal?</vt:lpstr>
      <vt:lpstr>Características da linguagem</vt:lpstr>
      <vt:lpstr>Características da linguagem</vt:lpstr>
      <vt:lpstr>Particularidades</vt:lpstr>
      <vt:lpstr>Exemplos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11</cp:revision>
  <dcterms:created xsi:type="dcterms:W3CDTF">2021-08-14T19:02:50Z</dcterms:created>
  <dcterms:modified xsi:type="dcterms:W3CDTF">2021-08-14T20:33:39Z</dcterms:modified>
</cp:coreProperties>
</file>