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B09E4-3521-4C3D-B71A-F04B2C9C2E45}" v="11" dt="2021-01-10T19:06:31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war Drawshe" userId="476ca2fed7ce59c1" providerId="LiveId" clId="{8E4B09E4-3521-4C3D-B71A-F04B2C9C2E45}"/>
    <pc:docChg chg="custSel addSld delSld modSld">
      <pc:chgData name="Sewar Drawshe" userId="476ca2fed7ce59c1" providerId="LiveId" clId="{8E4B09E4-3521-4C3D-B71A-F04B2C9C2E45}" dt="2021-01-10T19:06:31.996" v="114"/>
      <pc:docMkLst>
        <pc:docMk/>
      </pc:docMkLst>
      <pc:sldChg chg="modSp">
        <pc:chgData name="Sewar Drawshe" userId="476ca2fed7ce59c1" providerId="LiveId" clId="{8E4B09E4-3521-4C3D-B71A-F04B2C9C2E45}" dt="2021-01-10T19:06:31.996" v="114"/>
        <pc:sldMkLst>
          <pc:docMk/>
          <pc:sldMk cId="526621556" sldId="259"/>
        </pc:sldMkLst>
        <pc:graphicFrameChg chg="mod">
          <ac:chgData name="Sewar Drawshe" userId="476ca2fed7ce59c1" providerId="LiveId" clId="{8E4B09E4-3521-4C3D-B71A-F04B2C9C2E45}" dt="2021-01-10T19:06:31.996" v="114"/>
          <ac:graphicFrameMkLst>
            <pc:docMk/>
            <pc:sldMk cId="526621556" sldId="259"/>
            <ac:graphicFrameMk id="22" creationId="{247E9ED3-A2B1-4718-87E5-099D2E64A837}"/>
          </ac:graphicFrameMkLst>
        </pc:graphicFrameChg>
      </pc:sldChg>
      <pc:sldChg chg="addSp delSp modSp add mod">
        <pc:chgData name="Sewar Drawshe" userId="476ca2fed7ce59c1" providerId="LiveId" clId="{8E4B09E4-3521-4C3D-B71A-F04B2C9C2E45}" dt="2021-01-10T18:23:44.102" v="103" actId="20577"/>
        <pc:sldMkLst>
          <pc:docMk/>
          <pc:sldMk cId="1686330665" sldId="266"/>
        </pc:sldMkLst>
        <pc:spChg chg="mod">
          <ac:chgData name="Sewar Drawshe" userId="476ca2fed7ce59c1" providerId="LiveId" clId="{8E4B09E4-3521-4C3D-B71A-F04B2C9C2E45}" dt="2021-01-10T18:23:44.102" v="103" actId="20577"/>
          <ac:spMkLst>
            <pc:docMk/>
            <pc:sldMk cId="1686330665" sldId="266"/>
            <ac:spMk id="3" creationId="{64DFDA05-3ED4-4A5B-AE3C-1D86E3D0C128}"/>
          </ac:spMkLst>
        </pc:spChg>
        <pc:picChg chg="del">
          <ac:chgData name="Sewar Drawshe" userId="476ca2fed7ce59c1" providerId="LiveId" clId="{8E4B09E4-3521-4C3D-B71A-F04B2C9C2E45}" dt="2021-01-10T18:19:43.670" v="8" actId="478"/>
          <ac:picMkLst>
            <pc:docMk/>
            <pc:sldMk cId="1686330665" sldId="266"/>
            <ac:picMk id="4" creationId="{E717EA3B-78A4-4A9B-A1DE-8D8CF39F9D98}"/>
          </ac:picMkLst>
        </pc:picChg>
        <pc:picChg chg="del">
          <ac:chgData name="Sewar Drawshe" userId="476ca2fed7ce59c1" providerId="LiveId" clId="{8E4B09E4-3521-4C3D-B71A-F04B2C9C2E45}" dt="2021-01-10T18:19:32.726" v="3" actId="478"/>
          <ac:picMkLst>
            <pc:docMk/>
            <pc:sldMk cId="1686330665" sldId="266"/>
            <ac:picMk id="5" creationId="{A144F5DA-1A5D-4008-B356-E97370CD04BD}"/>
          </ac:picMkLst>
        </pc:picChg>
        <pc:picChg chg="add mod">
          <ac:chgData name="Sewar Drawshe" userId="476ca2fed7ce59c1" providerId="LiveId" clId="{8E4B09E4-3521-4C3D-B71A-F04B2C9C2E45}" dt="2021-01-10T18:22:57.272" v="16" actId="1076"/>
          <ac:picMkLst>
            <pc:docMk/>
            <pc:sldMk cId="1686330665" sldId="266"/>
            <ac:picMk id="7" creationId="{1201C232-9A85-4250-9949-1BC231E95C90}"/>
          </ac:picMkLst>
        </pc:picChg>
        <pc:picChg chg="add mod">
          <ac:chgData name="Sewar Drawshe" userId="476ca2fed7ce59c1" providerId="LiveId" clId="{8E4B09E4-3521-4C3D-B71A-F04B2C9C2E45}" dt="2021-01-10T18:22:58.859" v="17" actId="1076"/>
          <ac:picMkLst>
            <pc:docMk/>
            <pc:sldMk cId="1686330665" sldId="266"/>
            <ac:picMk id="9" creationId="{CD626FD6-3258-4C9D-B25C-F435E049B3F3}"/>
          </ac:picMkLst>
        </pc:picChg>
      </pc:sldChg>
      <pc:sldChg chg="new del">
        <pc:chgData name="Sewar Drawshe" userId="476ca2fed7ce59c1" providerId="LiveId" clId="{8E4B09E4-3521-4C3D-B71A-F04B2C9C2E45}" dt="2021-01-10T18:19:24.082" v="1" actId="47"/>
        <pc:sldMkLst>
          <pc:docMk/>
          <pc:sldMk cId="3428425935" sldId="266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AFAC4-1F8B-4140-8509-4951E1A82E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EFE803-2C0A-4D1C-843A-88F964F8C1DF}">
      <dgm:prSet/>
      <dgm:spPr/>
      <dgm:t>
        <a:bodyPr/>
        <a:lstStyle/>
        <a:p>
          <a:r>
            <a:rPr lang="en-US"/>
            <a:t>MVC</a:t>
          </a:r>
        </a:p>
      </dgm:t>
    </dgm:pt>
    <dgm:pt modelId="{3126555E-6464-41BA-82A8-A13C706157CD}" type="parTrans" cxnId="{CF23F53F-9A72-4241-B6D3-034CC8034113}">
      <dgm:prSet/>
      <dgm:spPr/>
      <dgm:t>
        <a:bodyPr/>
        <a:lstStyle/>
        <a:p>
          <a:endParaRPr lang="en-US"/>
        </a:p>
      </dgm:t>
    </dgm:pt>
    <dgm:pt modelId="{B6ADCD8E-1CAA-4F87-BE3E-EEB485D33796}" type="sibTrans" cxnId="{CF23F53F-9A72-4241-B6D3-034CC8034113}">
      <dgm:prSet/>
      <dgm:spPr/>
      <dgm:t>
        <a:bodyPr/>
        <a:lstStyle/>
        <a:p>
          <a:endParaRPr lang="en-US"/>
        </a:p>
      </dgm:t>
    </dgm:pt>
    <dgm:pt modelId="{FA070146-186F-4F62-AEB3-2328CC0FC8B9}">
      <dgm:prSet/>
      <dgm:spPr/>
      <dgm:t>
        <a:bodyPr/>
        <a:lstStyle/>
        <a:p>
          <a:r>
            <a:rPr lang="en-US"/>
            <a:t>Singleton </a:t>
          </a:r>
        </a:p>
      </dgm:t>
    </dgm:pt>
    <dgm:pt modelId="{0C9049E1-E015-42B6-8E8A-628C7BE60880}" type="parTrans" cxnId="{61760585-D9FF-4719-97E9-34771B2B51FC}">
      <dgm:prSet/>
      <dgm:spPr/>
      <dgm:t>
        <a:bodyPr/>
        <a:lstStyle/>
        <a:p>
          <a:endParaRPr lang="en-US"/>
        </a:p>
      </dgm:t>
    </dgm:pt>
    <dgm:pt modelId="{38CE757F-3ACE-458C-A5E5-17114EA66146}" type="sibTrans" cxnId="{61760585-D9FF-4719-97E9-34771B2B51FC}">
      <dgm:prSet/>
      <dgm:spPr/>
      <dgm:t>
        <a:bodyPr/>
        <a:lstStyle/>
        <a:p>
          <a:endParaRPr lang="en-US"/>
        </a:p>
      </dgm:t>
    </dgm:pt>
    <dgm:pt modelId="{AAAFA761-CD69-465D-9AF9-CEA0CE089253}">
      <dgm:prSet/>
      <dgm:spPr/>
      <dgm:t>
        <a:bodyPr/>
        <a:lstStyle/>
        <a:p>
          <a:r>
            <a:rPr lang="en-US" dirty="0"/>
            <a:t>Template Method</a:t>
          </a:r>
        </a:p>
      </dgm:t>
    </dgm:pt>
    <dgm:pt modelId="{6B6E7686-822A-4733-B15F-DC8B444918D4}" type="parTrans" cxnId="{CF0D9CED-A1B6-4625-B656-39E6D2B18ED6}">
      <dgm:prSet/>
      <dgm:spPr/>
      <dgm:t>
        <a:bodyPr/>
        <a:lstStyle/>
        <a:p>
          <a:endParaRPr lang="en-US"/>
        </a:p>
      </dgm:t>
    </dgm:pt>
    <dgm:pt modelId="{BFEDC674-DFD9-49EC-921F-EF7A63D399BB}" type="sibTrans" cxnId="{CF0D9CED-A1B6-4625-B656-39E6D2B18ED6}">
      <dgm:prSet/>
      <dgm:spPr/>
      <dgm:t>
        <a:bodyPr/>
        <a:lstStyle/>
        <a:p>
          <a:endParaRPr lang="en-US"/>
        </a:p>
      </dgm:t>
    </dgm:pt>
    <dgm:pt modelId="{930E4663-66F9-4D3D-9986-195964103BB1}">
      <dgm:prSet/>
      <dgm:spPr/>
      <dgm:t>
        <a:bodyPr/>
        <a:lstStyle/>
        <a:p>
          <a:r>
            <a:rPr lang="en-US"/>
            <a:t>Observable</a:t>
          </a:r>
        </a:p>
      </dgm:t>
    </dgm:pt>
    <dgm:pt modelId="{BB98A2FD-12DB-4B27-9EEC-C6CF30761A6B}" type="parTrans" cxnId="{06044BEB-841E-4542-B9E3-21C648CDDDBE}">
      <dgm:prSet/>
      <dgm:spPr/>
      <dgm:t>
        <a:bodyPr/>
        <a:lstStyle/>
        <a:p>
          <a:endParaRPr lang="en-US"/>
        </a:p>
      </dgm:t>
    </dgm:pt>
    <dgm:pt modelId="{CBED9B2C-BD79-4FF5-BB75-94B4B4B8D047}" type="sibTrans" cxnId="{06044BEB-841E-4542-B9E3-21C648CDDDBE}">
      <dgm:prSet/>
      <dgm:spPr/>
      <dgm:t>
        <a:bodyPr/>
        <a:lstStyle/>
        <a:p>
          <a:endParaRPr lang="en-US"/>
        </a:p>
      </dgm:t>
    </dgm:pt>
    <dgm:pt modelId="{DE135A6A-AB58-4200-AB2E-160AEE06B236}">
      <dgm:prSet/>
      <dgm:spPr/>
      <dgm:t>
        <a:bodyPr/>
        <a:lstStyle/>
        <a:p>
          <a:r>
            <a:rPr lang="en-US" dirty="0"/>
            <a:t>Factory</a:t>
          </a:r>
          <a:r>
            <a:rPr lang="en-001" dirty="0"/>
            <a:t> Method</a:t>
          </a:r>
          <a:endParaRPr lang="en-US" dirty="0"/>
        </a:p>
      </dgm:t>
    </dgm:pt>
    <dgm:pt modelId="{6D78D39E-9A57-46F1-9528-F836C3D55926}" type="parTrans" cxnId="{7D6FB7D7-BE2E-4B73-B9E9-5F1C8B48A56F}">
      <dgm:prSet/>
      <dgm:spPr/>
      <dgm:t>
        <a:bodyPr/>
        <a:lstStyle/>
        <a:p>
          <a:endParaRPr lang="en-US"/>
        </a:p>
      </dgm:t>
    </dgm:pt>
    <dgm:pt modelId="{FCBD59B6-3E09-4B03-A23A-1B65C652B015}" type="sibTrans" cxnId="{7D6FB7D7-BE2E-4B73-B9E9-5F1C8B48A56F}">
      <dgm:prSet/>
      <dgm:spPr/>
      <dgm:t>
        <a:bodyPr/>
        <a:lstStyle/>
        <a:p>
          <a:endParaRPr lang="en-US"/>
        </a:p>
      </dgm:t>
    </dgm:pt>
    <dgm:pt modelId="{8DA53BF2-AB9C-46B4-9A39-50E92FDA3345}" type="pres">
      <dgm:prSet presAssocID="{AADAFAC4-1F8B-4140-8509-4951E1A82ED1}" presName="linear" presStyleCnt="0">
        <dgm:presLayoutVars>
          <dgm:animLvl val="lvl"/>
          <dgm:resizeHandles val="exact"/>
        </dgm:presLayoutVars>
      </dgm:prSet>
      <dgm:spPr/>
    </dgm:pt>
    <dgm:pt modelId="{EE28BAD4-C738-479F-9ED3-970B6AD7659A}" type="pres">
      <dgm:prSet presAssocID="{32EFE803-2C0A-4D1C-843A-88F964F8C1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C447A8-6AD5-40DE-A9C6-F581EDB30A95}" type="pres">
      <dgm:prSet presAssocID="{B6ADCD8E-1CAA-4F87-BE3E-EEB485D33796}" presName="spacer" presStyleCnt="0"/>
      <dgm:spPr/>
    </dgm:pt>
    <dgm:pt modelId="{C9C3B1A4-4E80-472A-BC28-2D87DD4B74E5}" type="pres">
      <dgm:prSet presAssocID="{FA070146-186F-4F62-AEB3-2328CC0FC8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A571B3-A7F6-460F-A66F-46DFA16895A4}" type="pres">
      <dgm:prSet presAssocID="{38CE757F-3ACE-458C-A5E5-17114EA66146}" presName="spacer" presStyleCnt="0"/>
      <dgm:spPr/>
    </dgm:pt>
    <dgm:pt modelId="{E6B55279-B566-45D4-8352-7C5B9C87B0DB}" type="pres">
      <dgm:prSet presAssocID="{AAAFA761-CD69-465D-9AF9-CEA0CE08925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36D074-AF98-4912-A3F8-EC963FF9C713}" type="pres">
      <dgm:prSet presAssocID="{BFEDC674-DFD9-49EC-921F-EF7A63D399BB}" presName="spacer" presStyleCnt="0"/>
      <dgm:spPr/>
    </dgm:pt>
    <dgm:pt modelId="{868FEF88-7532-4C1C-A7A4-DBAFC74CECA8}" type="pres">
      <dgm:prSet presAssocID="{930E4663-66F9-4D3D-9986-195964103B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317415-7566-4E35-BFA5-51E4744014AF}" type="pres">
      <dgm:prSet presAssocID="{CBED9B2C-BD79-4FF5-BB75-94B4B4B8D047}" presName="spacer" presStyleCnt="0"/>
      <dgm:spPr/>
    </dgm:pt>
    <dgm:pt modelId="{AB7E2A7B-4D91-45A2-BA4E-90A4AAFB522E}" type="pres">
      <dgm:prSet presAssocID="{DE135A6A-AB58-4200-AB2E-160AEE06B2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C611624-9846-44FA-9348-60D2A42C671E}" type="presOf" srcId="{FA070146-186F-4F62-AEB3-2328CC0FC8B9}" destId="{C9C3B1A4-4E80-472A-BC28-2D87DD4B74E5}" srcOrd="0" destOrd="0" presId="urn:microsoft.com/office/officeart/2005/8/layout/vList2"/>
    <dgm:cxn modelId="{CF23F53F-9A72-4241-B6D3-034CC8034113}" srcId="{AADAFAC4-1F8B-4140-8509-4951E1A82ED1}" destId="{32EFE803-2C0A-4D1C-843A-88F964F8C1DF}" srcOrd="0" destOrd="0" parTransId="{3126555E-6464-41BA-82A8-A13C706157CD}" sibTransId="{B6ADCD8E-1CAA-4F87-BE3E-EEB485D33796}"/>
    <dgm:cxn modelId="{8D9AFE65-EE98-4721-BE80-200E29E1F9F3}" type="presOf" srcId="{32EFE803-2C0A-4D1C-843A-88F964F8C1DF}" destId="{EE28BAD4-C738-479F-9ED3-970B6AD7659A}" srcOrd="0" destOrd="0" presId="urn:microsoft.com/office/officeart/2005/8/layout/vList2"/>
    <dgm:cxn modelId="{E8F3A866-E918-4993-B844-CBA07EEA11E5}" type="presOf" srcId="{930E4663-66F9-4D3D-9986-195964103BB1}" destId="{868FEF88-7532-4C1C-A7A4-DBAFC74CECA8}" srcOrd="0" destOrd="0" presId="urn:microsoft.com/office/officeart/2005/8/layout/vList2"/>
    <dgm:cxn modelId="{61760585-D9FF-4719-97E9-34771B2B51FC}" srcId="{AADAFAC4-1F8B-4140-8509-4951E1A82ED1}" destId="{FA070146-186F-4F62-AEB3-2328CC0FC8B9}" srcOrd="1" destOrd="0" parTransId="{0C9049E1-E015-42B6-8E8A-628C7BE60880}" sibTransId="{38CE757F-3ACE-458C-A5E5-17114EA66146}"/>
    <dgm:cxn modelId="{A70D29BF-A5F4-4347-AFB8-BD75374DA3E1}" type="presOf" srcId="{DE135A6A-AB58-4200-AB2E-160AEE06B236}" destId="{AB7E2A7B-4D91-45A2-BA4E-90A4AAFB522E}" srcOrd="0" destOrd="0" presId="urn:microsoft.com/office/officeart/2005/8/layout/vList2"/>
    <dgm:cxn modelId="{7D6FB7D7-BE2E-4B73-B9E9-5F1C8B48A56F}" srcId="{AADAFAC4-1F8B-4140-8509-4951E1A82ED1}" destId="{DE135A6A-AB58-4200-AB2E-160AEE06B236}" srcOrd="4" destOrd="0" parTransId="{6D78D39E-9A57-46F1-9528-F836C3D55926}" sibTransId="{FCBD59B6-3E09-4B03-A23A-1B65C652B015}"/>
    <dgm:cxn modelId="{F48AE1E4-EDDD-4ED1-AA8E-DB52538D91F9}" type="presOf" srcId="{AAAFA761-CD69-465D-9AF9-CEA0CE089253}" destId="{E6B55279-B566-45D4-8352-7C5B9C87B0DB}" srcOrd="0" destOrd="0" presId="urn:microsoft.com/office/officeart/2005/8/layout/vList2"/>
    <dgm:cxn modelId="{06044BEB-841E-4542-B9E3-21C648CDDDBE}" srcId="{AADAFAC4-1F8B-4140-8509-4951E1A82ED1}" destId="{930E4663-66F9-4D3D-9986-195964103BB1}" srcOrd="3" destOrd="0" parTransId="{BB98A2FD-12DB-4B27-9EEC-C6CF30761A6B}" sibTransId="{CBED9B2C-BD79-4FF5-BB75-94B4B4B8D047}"/>
    <dgm:cxn modelId="{CF0D9CED-A1B6-4625-B656-39E6D2B18ED6}" srcId="{AADAFAC4-1F8B-4140-8509-4951E1A82ED1}" destId="{AAAFA761-CD69-465D-9AF9-CEA0CE089253}" srcOrd="2" destOrd="0" parTransId="{6B6E7686-822A-4733-B15F-DC8B444918D4}" sibTransId="{BFEDC674-DFD9-49EC-921F-EF7A63D399BB}"/>
    <dgm:cxn modelId="{6D1807F4-6AFC-4272-ACE3-B86D085C3233}" type="presOf" srcId="{AADAFAC4-1F8B-4140-8509-4951E1A82ED1}" destId="{8DA53BF2-AB9C-46B4-9A39-50E92FDA3345}" srcOrd="0" destOrd="0" presId="urn:microsoft.com/office/officeart/2005/8/layout/vList2"/>
    <dgm:cxn modelId="{2162A413-5BF7-492C-B372-73F118AFD36F}" type="presParOf" srcId="{8DA53BF2-AB9C-46B4-9A39-50E92FDA3345}" destId="{EE28BAD4-C738-479F-9ED3-970B6AD7659A}" srcOrd="0" destOrd="0" presId="urn:microsoft.com/office/officeart/2005/8/layout/vList2"/>
    <dgm:cxn modelId="{B4EC593D-B0DD-4843-BC14-9BCCB43FADCA}" type="presParOf" srcId="{8DA53BF2-AB9C-46B4-9A39-50E92FDA3345}" destId="{CCC447A8-6AD5-40DE-A9C6-F581EDB30A95}" srcOrd="1" destOrd="0" presId="urn:microsoft.com/office/officeart/2005/8/layout/vList2"/>
    <dgm:cxn modelId="{87F6679C-8821-44FB-A889-214BC04FD1CD}" type="presParOf" srcId="{8DA53BF2-AB9C-46B4-9A39-50E92FDA3345}" destId="{C9C3B1A4-4E80-472A-BC28-2D87DD4B74E5}" srcOrd="2" destOrd="0" presId="urn:microsoft.com/office/officeart/2005/8/layout/vList2"/>
    <dgm:cxn modelId="{A3FB4B5E-CC59-4A0B-98B5-096FA0DC4091}" type="presParOf" srcId="{8DA53BF2-AB9C-46B4-9A39-50E92FDA3345}" destId="{F4A571B3-A7F6-460F-A66F-46DFA16895A4}" srcOrd="3" destOrd="0" presId="urn:microsoft.com/office/officeart/2005/8/layout/vList2"/>
    <dgm:cxn modelId="{15AD0A7A-A2E3-45E2-B692-B20DB85DB9C8}" type="presParOf" srcId="{8DA53BF2-AB9C-46B4-9A39-50E92FDA3345}" destId="{E6B55279-B566-45D4-8352-7C5B9C87B0DB}" srcOrd="4" destOrd="0" presId="urn:microsoft.com/office/officeart/2005/8/layout/vList2"/>
    <dgm:cxn modelId="{B7E17859-05BA-4005-8B13-CD048679355B}" type="presParOf" srcId="{8DA53BF2-AB9C-46B4-9A39-50E92FDA3345}" destId="{8236D074-AF98-4912-A3F8-EC963FF9C713}" srcOrd="5" destOrd="0" presId="urn:microsoft.com/office/officeart/2005/8/layout/vList2"/>
    <dgm:cxn modelId="{BD495CEA-C652-41C5-8A8B-5D5657650A10}" type="presParOf" srcId="{8DA53BF2-AB9C-46B4-9A39-50E92FDA3345}" destId="{868FEF88-7532-4C1C-A7A4-DBAFC74CECA8}" srcOrd="6" destOrd="0" presId="urn:microsoft.com/office/officeart/2005/8/layout/vList2"/>
    <dgm:cxn modelId="{523FFD87-BF7F-4B56-9DBD-1EF57A3545BC}" type="presParOf" srcId="{8DA53BF2-AB9C-46B4-9A39-50E92FDA3345}" destId="{CB317415-7566-4E35-BFA5-51E4744014AF}" srcOrd="7" destOrd="0" presId="urn:microsoft.com/office/officeart/2005/8/layout/vList2"/>
    <dgm:cxn modelId="{CF102656-8D2C-4802-9E83-265FA885B7D9}" type="presParOf" srcId="{8DA53BF2-AB9C-46B4-9A39-50E92FDA3345}" destId="{AB7E2A7B-4D91-45A2-BA4E-90A4AAFB522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4FD52-5E27-48AD-8848-F1C79CB39D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413444-F22E-4968-AFE5-2631FE889067}">
      <dgm:prSet/>
      <dgm:spPr/>
      <dgm:t>
        <a:bodyPr/>
        <a:lstStyle/>
        <a:p>
          <a:pPr rtl="1"/>
          <a:r>
            <a:rPr lang="he-IL" dirty="0"/>
            <a:t>בניית דרייב לפרויקט להעלאת מטלות וחלוקת עבודה</a:t>
          </a:r>
          <a:endParaRPr lang="en-US" dirty="0"/>
        </a:p>
      </dgm:t>
    </dgm:pt>
    <dgm:pt modelId="{28BEA379-B530-491D-828D-C6FC23C7045E}" type="parTrans" cxnId="{9C5FCC43-C5B0-40CB-A2A2-1167FD42EA86}">
      <dgm:prSet/>
      <dgm:spPr/>
      <dgm:t>
        <a:bodyPr/>
        <a:lstStyle/>
        <a:p>
          <a:endParaRPr lang="en-US"/>
        </a:p>
      </dgm:t>
    </dgm:pt>
    <dgm:pt modelId="{5D97310D-3B61-42E8-9B37-05F706E1F25B}" type="sibTrans" cxnId="{9C5FCC43-C5B0-40CB-A2A2-1167FD42EA86}">
      <dgm:prSet/>
      <dgm:spPr/>
      <dgm:t>
        <a:bodyPr/>
        <a:lstStyle/>
        <a:p>
          <a:endParaRPr lang="en-US"/>
        </a:p>
      </dgm:t>
    </dgm:pt>
    <dgm:pt modelId="{729208CF-9DA0-4420-825E-D15FD0E42EE6}">
      <dgm:prSet/>
      <dgm:spPr/>
      <dgm:t>
        <a:bodyPr/>
        <a:lstStyle/>
        <a:p>
          <a:pPr rtl="1"/>
          <a:r>
            <a:rPr lang="he-IL" dirty="0"/>
            <a:t>קיום פגישות מרחוק דרך </a:t>
          </a:r>
          <a:r>
            <a:rPr lang="en-US" dirty="0"/>
            <a:t>ZOOM</a:t>
          </a:r>
        </a:p>
      </dgm:t>
    </dgm:pt>
    <dgm:pt modelId="{402FF695-D111-4150-91D5-76D172AC2533}" type="parTrans" cxnId="{7F13C481-4E89-4360-A08F-F66133106D26}">
      <dgm:prSet/>
      <dgm:spPr/>
      <dgm:t>
        <a:bodyPr/>
        <a:lstStyle/>
        <a:p>
          <a:endParaRPr lang="en-US"/>
        </a:p>
      </dgm:t>
    </dgm:pt>
    <dgm:pt modelId="{3A959DA3-36E9-4484-A978-AECC3410295C}" type="sibTrans" cxnId="{7F13C481-4E89-4360-A08F-F66133106D26}">
      <dgm:prSet/>
      <dgm:spPr/>
      <dgm:t>
        <a:bodyPr/>
        <a:lstStyle/>
        <a:p>
          <a:endParaRPr lang="en-US"/>
        </a:p>
      </dgm:t>
    </dgm:pt>
    <dgm:pt modelId="{E5509529-23B7-4B72-AA61-469AD3DD8D22}">
      <dgm:prSet/>
      <dgm:spPr/>
      <dgm:t>
        <a:bodyPr/>
        <a:lstStyle/>
        <a:p>
          <a:pPr rtl="1"/>
          <a:r>
            <a:rPr lang="he-IL" dirty="0"/>
            <a:t>חילוק כל איטרציה וליעד כל חלק לאחד חברי הצוות או ליותר והתייעצות במהלך כל איטרציה</a:t>
          </a:r>
          <a:endParaRPr lang="en-US" dirty="0"/>
        </a:p>
      </dgm:t>
    </dgm:pt>
    <dgm:pt modelId="{3B1722D4-421C-4B55-A715-F14790F15EF3}" type="parTrans" cxnId="{E3F016FE-B6F9-43ED-BE4D-36852D9D012D}">
      <dgm:prSet/>
      <dgm:spPr/>
      <dgm:t>
        <a:bodyPr/>
        <a:lstStyle/>
        <a:p>
          <a:endParaRPr lang="en-US"/>
        </a:p>
      </dgm:t>
    </dgm:pt>
    <dgm:pt modelId="{121AFA39-8566-49F7-A9F4-0C707D8759BA}" type="sibTrans" cxnId="{E3F016FE-B6F9-43ED-BE4D-36852D9D012D}">
      <dgm:prSet/>
      <dgm:spPr/>
      <dgm:t>
        <a:bodyPr/>
        <a:lstStyle/>
        <a:p>
          <a:endParaRPr lang="en-US"/>
        </a:p>
      </dgm:t>
    </dgm:pt>
    <dgm:pt modelId="{17FD5B0A-71F2-48C4-B929-228B96D86D4E}" type="pres">
      <dgm:prSet presAssocID="{0364FD52-5E27-48AD-8848-F1C79CB39D95}" presName="root" presStyleCnt="0">
        <dgm:presLayoutVars>
          <dgm:dir/>
          <dgm:resizeHandles val="exact"/>
        </dgm:presLayoutVars>
      </dgm:prSet>
      <dgm:spPr/>
    </dgm:pt>
    <dgm:pt modelId="{318E596E-5504-4788-8444-2F633F4D5A85}" type="pres">
      <dgm:prSet presAssocID="{35413444-F22E-4968-AFE5-2631FE889067}" presName="compNode" presStyleCnt="0"/>
      <dgm:spPr/>
    </dgm:pt>
    <dgm:pt modelId="{DD2F3CB9-4391-42E2-8D45-7E37E94F8E4A}" type="pres">
      <dgm:prSet presAssocID="{35413444-F22E-4968-AFE5-2631FE889067}" presName="bgRect" presStyleLbl="bgShp" presStyleIdx="0" presStyleCnt="3"/>
      <dgm:spPr/>
    </dgm:pt>
    <dgm:pt modelId="{124C91B4-2702-4F80-814A-FC84C3010E2D}" type="pres">
      <dgm:prSet presAssocID="{35413444-F22E-4968-AFE5-2631FE8890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1958FEF-886E-46D5-8BE7-84454E83F10B}" type="pres">
      <dgm:prSet presAssocID="{35413444-F22E-4968-AFE5-2631FE889067}" presName="spaceRect" presStyleCnt="0"/>
      <dgm:spPr/>
    </dgm:pt>
    <dgm:pt modelId="{7A562278-EC91-4DD4-B263-63136E537E01}" type="pres">
      <dgm:prSet presAssocID="{35413444-F22E-4968-AFE5-2631FE889067}" presName="parTx" presStyleLbl="revTx" presStyleIdx="0" presStyleCnt="3">
        <dgm:presLayoutVars>
          <dgm:chMax val="0"/>
          <dgm:chPref val="0"/>
        </dgm:presLayoutVars>
      </dgm:prSet>
      <dgm:spPr/>
    </dgm:pt>
    <dgm:pt modelId="{207A9C0C-D564-41C7-917A-8787C6BDCDD0}" type="pres">
      <dgm:prSet presAssocID="{5D97310D-3B61-42E8-9B37-05F706E1F25B}" presName="sibTrans" presStyleCnt="0"/>
      <dgm:spPr/>
    </dgm:pt>
    <dgm:pt modelId="{035B1759-AAAA-4C12-856E-DF2D593E8C47}" type="pres">
      <dgm:prSet presAssocID="{729208CF-9DA0-4420-825E-D15FD0E42EE6}" presName="compNode" presStyleCnt="0"/>
      <dgm:spPr/>
    </dgm:pt>
    <dgm:pt modelId="{D2A330CC-1021-44AA-9CFA-B037B392569F}" type="pres">
      <dgm:prSet presAssocID="{729208CF-9DA0-4420-825E-D15FD0E42EE6}" presName="bgRect" presStyleLbl="bgShp" presStyleIdx="1" presStyleCnt="3"/>
      <dgm:spPr/>
    </dgm:pt>
    <dgm:pt modelId="{F610A9A5-AABB-4333-A3B0-4061BFF4F468}" type="pres">
      <dgm:prSet presAssocID="{729208CF-9DA0-4420-825E-D15FD0E42E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A666CB3-BC5E-401A-9445-805D5EEA2922}" type="pres">
      <dgm:prSet presAssocID="{729208CF-9DA0-4420-825E-D15FD0E42EE6}" presName="spaceRect" presStyleCnt="0"/>
      <dgm:spPr/>
    </dgm:pt>
    <dgm:pt modelId="{F8035931-5A31-44FC-9C5A-823AD27E2F7B}" type="pres">
      <dgm:prSet presAssocID="{729208CF-9DA0-4420-825E-D15FD0E42EE6}" presName="parTx" presStyleLbl="revTx" presStyleIdx="1" presStyleCnt="3">
        <dgm:presLayoutVars>
          <dgm:chMax val="0"/>
          <dgm:chPref val="0"/>
        </dgm:presLayoutVars>
      </dgm:prSet>
      <dgm:spPr/>
    </dgm:pt>
    <dgm:pt modelId="{615ADB1B-A9B2-495A-B27D-0E538DFA88E9}" type="pres">
      <dgm:prSet presAssocID="{3A959DA3-36E9-4484-A978-AECC3410295C}" presName="sibTrans" presStyleCnt="0"/>
      <dgm:spPr/>
    </dgm:pt>
    <dgm:pt modelId="{8B2FA38B-654F-4E26-9B68-99055F7BA90D}" type="pres">
      <dgm:prSet presAssocID="{E5509529-23B7-4B72-AA61-469AD3DD8D22}" presName="compNode" presStyleCnt="0"/>
      <dgm:spPr/>
    </dgm:pt>
    <dgm:pt modelId="{725614A5-C1FD-44A0-8DC0-E8570C0BF565}" type="pres">
      <dgm:prSet presAssocID="{E5509529-23B7-4B72-AA61-469AD3DD8D22}" presName="bgRect" presStyleLbl="bgShp" presStyleIdx="2" presStyleCnt="3"/>
      <dgm:spPr/>
    </dgm:pt>
    <dgm:pt modelId="{1BC7704F-4FC3-45A2-81F7-90DFE9AA8BB1}" type="pres">
      <dgm:prSet presAssocID="{E5509529-23B7-4B72-AA61-469AD3DD8D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C84C5B-30EB-45B6-A577-A9D46E191C7C}" type="pres">
      <dgm:prSet presAssocID="{E5509529-23B7-4B72-AA61-469AD3DD8D22}" presName="spaceRect" presStyleCnt="0"/>
      <dgm:spPr/>
    </dgm:pt>
    <dgm:pt modelId="{E5E21EF9-2632-4790-8381-03D63E42B427}" type="pres">
      <dgm:prSet presAssocID="{E5509529-23B7-4B72-AA61-469AD3DD8D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5FCC43-C5B0-40CB-A2A2-1167FD42EA86}" srcId="{0364FD52-5E27-48AD-8848-F1C79CB39D95}" destId="{35413444-F22E-4968-AFE5-2631FE889067}" srcOrd="0" destOrd="0" parTransId="{28BEA379-B530-491D-828D-C6FC23C7045E}" sibTransId="{5D97310D-3B61-42E8-9B37-05F706E1F25B}"/>
    <dgm:cxn modelId="{777C3D66-D38E-4886-9C0E-E9440A1BA01F}" type="presOf" srcId="{35413444-F22E-4968-AFE5-2631FE889067}" destId="{7A562278-EC91-4DD4-B263-63136E537E01}" srcOrd="0" destOrd="0" presId="urn:microsoft.com/office/officeart/2018/2/layout/IconVerticalSolidList"/>
    <dgm:cxn modelId="{29A97D77-2699-45C1-A49C-766B1FF3E35E}" type="presOf" srcId="{729208CF-9DA0-4420-825E-D15FD0E42EE6}" destId="{F8035931-5A31-44FC-9C5A-823AD27E2F7B}" srcOrd="0" destOrd="0" presId="urn:microsoft.com/office/officeart/2018/2/layout/IconVerticalSolidList"/>
    <dgm:cxn modelId="{7F13C481-4E89-4360-A08F-F66133106D26}" srcId="{0364FD52-5E27-48AD-8848-F1C79CB39D95}" destId="{729208CF-9DA0-4420-825E-D15FD0E42EE6}" srcOrd="1" destOrd="0" parTransId="{402FF695-D111-4150-91D5-76D172AC2533}" sibTransId="{3A959DA3-36E9-4484-A978-AECC3410295C}"/>
    <dgm:cxn modelId="{DC7ABB84-DCD3-4769-992C-079B756D32D3}" type="presOf" srcId="{0364FD52-5E27-48AD-8848-F1C79CB39D95}" destId="{17FD5B0A-71F2-48C4-B929-228B96D86D4E}" srcOrd="0" destOrd="0" presId="urn:microsoft.com/office/officeart/2018/2/layout/IconVerticalSolidList"/>
    <dgm:cxn modelId="{FD35C49A-7C8B-4724-8728-14FFDE90EFE7}" type="presOf" srcId="{E5509529-23B7-4B72-AA61-469AD3DD8D22}" destId="{E5E21EF9-2632-4790-8381-03D63E42B427}" srcOrd="0" destOrd="0" presId="urn:microsoft.com/office/officeart/2018/2/layout/IconVerticalSolidList"/>
    <dgm:cxn modelId="{E3F016FE-B6F9-43ED-BE4D-36852D9D012D}" srcId="{0364FD52-5E27-48AD-8848-F1C79CB39D95}" destId="{E5509529-23B7-4B72-AA61-469AD3DD8D22}" srcOrd="2" destOrd="0" parTransId="{3B1722D4-421C-4B55-A715-F14790F15EF3}" sibTransId="{121AFA39-8566-49F7-A9F4-0C707D8759BA}"/>
    <dgm:cxn modelId="{F428913C-EDAC-424D-A3CC-A1B7464298F7}" type="presParOf" srcId="{17FD5B0A-71F2-48C4-B929-228B96D86D4E}" destId="{318E596E-5504-4788-8444-2F633F4D5A85}" srcOrd="0" destOrd="0" presId="urn:microsoft.com/office/officeart/2018/2/layout/IconVerticalSolidList"/>
    <dgm:cxn modelId="{DD13A097-B595-4E54-9FE2-ADC1E2057A64}" type="presParOf" srcId="{318E596E-5504-4788-8444-2F633F4D5A85}" destId="{DD2F3CB9-4391-42E2-8D45-7E37E94F8E4A}" srcOrd="0" destOrd="0" presId="urn:microsoft.com/office/officeart/2018/2/layout/IconVerticalSolidList"/>
    <dgm:cxn modelId="{F116207C-631A-4D7B-95D4-1812CDE21A0D}" type="presParOf" srcId="{318E596E-5504-4788-8444-2F633F4D5A85}" destId="{124C91B4-2702-4F80-814A-FC84C3010E2D}" srcOrd="1" destOrd="0" presId="urn:microsoft.com/office/officeart/2018/2/layout/IconVerticalSolidList"/>
    <dgm:cxn modelId="{EF49F224-F959-4F7D-A50E-1AE976518B02}" type="presParOf" srcId="{318E596E-5504-4788-8444-2F633F4D5A85}" destId="{81958FEF-886E-46D5-8BE7-84454E83F10B}" srcOrd="2" destOrd="0" presId="urn:microsoft.com/office/officeart/2018/2/layout/IconVerticalSolidList"/>
    <dgm:cxn modelId="{70C51E89-2246-4EDD-A867-65B5CC424B21}" type="presParOf" srcId="{318E596E-5504-4788-8444-2F633F4D5A85}" destId="{7A562278-EC91-4DD4-B263-63136E537E01}" srcOrd="3" destOrd="0" presId="urn:microsoft.com/office/officeart/2018/2/layout/IconVerticalSolidList"/>
    <dgm:cxn modelId="{6D661255-7B98-4A42-B7F8-1C34DDE23390}" type="presParOf" srcId="{17FD5B0A-71F2-48C4-B929-228B96D86D4E}" destId="{207A9C0C-D564-41C7-917A-8787C6BDCDD0}" srcOrd="1" destOrd="0" presId="urn:microsoft.com/office/officeart/2018/2/layout/IconVerticalSolidList"/>
    <dgm:cxn modelId="{32B72342-A7A4-4C4C-BED4-6DCF38247DC1}" type="presParOf" srcId="{17FD5B0A-71F2-48C4-B929-228B96D86D4E}" destId="{035B1759-AAAA-4C12-856E-DF2D593E8C47}" srcOrd="2" destOrd="0" presId="urn:microsoft.com/office/officeart/2018/2/layout/IconVerticalSolidList"/>
    <dgm:cxn modelId="{DC25DF58-8E3F-4178-9A0B-EF5DBC559FAC}" type="presParOf" srcId="{035B1759-AAAA-4C12-856E-DF2D593E8C47}" destId="{D2A330CC-1021-44AA-9CFA-B037B392569F}" srcOrd="0" destOrd="0" presId="urn:microsoft.com/office/officeart/2018/2/layout/IconVerticalSolidList"/>
    <dgm:cxn modelId="{2DE7A7C4-858A-4AB7-B897-CA65BAB6AD54}" type="presParOf" srcId="{035B1759-AAAA-4C12-856E-DF2D593E8C47}" destId="{F610A9A5-AABB-4333-A3B0-4061BFF4F468}" srcOrd="1" destOrd="0" presId="urn:microsoft.com/office/officeart/2018/2/layout/IconVerticalSolidList"/>
    <dgm:cxn modelId="{4994CDFE-8728-4525-B1B6-3D83C04CD51E}" type="presParOf" srcId="{035B1759-AAAA-4C12-856E-DF2D593E8C47}" destId="{AA666CB3-BC5E-401A-9445-805D5EEA2922}" srcOrd="2" destOrd="0" presId="urn:microsoft.com/office/officeart/2018/2/layout/IconVerticalSolidList"/>
    <dgm:cxn modelId="{4D3D8112-EC33-4AEE-917F-E8861F3FFBDF}" type="presParOf" srcId="{035B1759-AAAA-4C12-856E-DF2D593E8C47}" destId="{F8035931-5A31-44FC-9C5A-823AD27E2F7B}" srcOrd="3" destOrd="0" presId="urn:microsoft.com/office/officeart/2018/2/layout/IconVerticalSolidList"/>
    <dgm:cxn modelId="{69C5702B-711B-42A6-BBF6-D15DFDC221FB}" type="presParOf" srcId="{17FD5B0A-71F2-48C4-B929-228B96D86D4E}" destId="{615ADB1B-A9B2-495A-B27D-0E538DFA88E9}" srcOrd="3" destOrd="0" presId="urn:microsoft.com/office/officeart/2018/2/layout/IconVerticalSolidList"/>
    <dgm:cxn modelId="{34F8BD12-2677-49E3-A558-79A475F62C61}" type="presParOf" srcId="{17FD5B0A-71F2-48C4-B929-228B96D86D4E}" destId="{8B2FA38B-654F-4E26-9B68-99055F7BA90D}" srcOrd="4" destOrd="0" presId="urn:microsoft.com/office/officeart/2018/2/layout/IconVerticalSolidList"/>
    <dgm:cxn modelId="{E0A7AD6F-C874-4B3A-A03C-9597F337EFA7}" type="presParOf" srcId="{8B2FA38B-654F-4E26-9B68-99055F7BA90D}" destId="{725614A5-C1FD-44A0-8DC0-E8570C0BF565}" srcOrd="0" destOrd="0" presId="urn:microsoft.com/office/officeart/2018/2/layout/IconVerticalSolidList"/>
    <dgm:cxn modelId="{CBCB2779-C4FF-45A0-8F1D-FE994B7BBA43}" type="presParOf" srcId="{8B2FA38B-654F-4E26-9B68-99055F7BA90D}" destId="{1BC7704F-4FC3-45A2-81F7-90DFE9AA8BB1}" srcOrd="1" destOrd="0" presId="urn:microsoft.com/office/officeart/2018/2/layout/IconVerticalSolidList"/>
    <dgm:cxn modelId="{E96F5F96-8B52-481A-AE1D-564B8500F744}" type="presParOf" srcId="{8B2FA38B-654F-4E26-9B68-99055F7BA90D}" destId="{44C84C5B-30EB-45B6-A577-A9D46E191C7C}" srcOrd="2" destOrd="0" presId="urn:microsoft.com/office/officeart/2018/2/layout/IconVerticalSolidList"/>
    <dgm:cxn modelId="{1B85C66D-F1E6-4835-AD37-42A5AEAA1E70}" type="presParOf" srcId="{8B2FA38B-654F-4E26-9B68-99055F7BA90D}" destId="{E5E21EF9-2632-4790-8381-03D63E42B4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8BAD4-C738-479F-9ED3-970B6AD7659A}">
      <dsp:nvSpPr>
        <dsp:cNvPr id="0" name=""/>
        <dsp:cNvSpPr/>
      </dsp:nvSpPr>
      <dsp:spPr>
        <a:xfrm>
          <a:off x="0" y="20573"/>
          <a:ext cx="1050645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MVC</a:t>
          </a:r>
        </a:p>
      </dsp:txBody>
      <dsp:txXfrm>
        <a:off x="23417" y="43990"/>
        <a:ext cx="10459622" cy="432866"/>
      </dsp:txXfrm>
    </dsp:sp>
    <dsp:sp modelId="{C9C3B1A4-4E80-472A-BC28-2D87DD4B74E5}">
      <dsp:nvSpPr>
        <dsp:cNvPr id="0" name=""/>
        <dsp:cNvSpPr/>
      </dsp:nvSpPr>
      <dsp:spPr>
        <a:xfrm>
          <a:off x="0" y="557873"/>
          <a:ext cx="1050645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Singleton </a:t>
          </a:r>
        </a:p>
      </dsp:txBody>
      <dsp:txXfrm>
        <a:off x="23417" y="581290"/>
        <a:ext cx="10459622" cy="432866"/>
      </dsp:txXfrm>
    </dsp:sp>
    <dsp:sp modelId="{E6B55279-B566-45D4-8352-7C5B9C87B0DB}">
      <dsp:nvSpPr>
        <dsp:cNvPr id="0" name=""/>
        <dsp:cNvSpPr/>
      </dsp:nvSpPr>
      <dsp:spPr>
        <a:xfrm>
          <a:off x="0" y="1095174"/>
          <a:ext cx="1050645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Template Method</a:t>
          </a:r>
        </a:p>
      </dsp:txBody>
      <dsp:txXfrm>
        <a:off x="23417" y="1118591"/>
        <a:ext cx="10459622" cy="432866"/>
      </dsp:txXfrm>
    </dsp:sp>
    <dsp:sp modelId="{868FEF88-7532-4C1C-A7A4-DBAFC74CECA8}">
      <dsp:nvSpPr>
        <dsp:cNvPr id="0" name=""/>
        <dsp:cNvSpPr/>
      </dsp:nvSpPr>
      <dsp:spPr>
        <a:xfrm>
          <a:off x="0" y="1632474"/>
          <a:ext cx="1050645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Observable</a:t>
          </a:r>
        </a:p>
      </dsp:txBody>
      <dsp:txXfrm>
        <a:off x="23417" y="1655891"/>
        <a:ext cx="10459622" cy="432866"/>
      </dsp:txXfrm>
    </dsp:sp>
    <dsp:sp modelId="{AB7E2A7B-4D91-45A2-BA4E-90A4AAFB522E}">
      <dsp:nvSpPr>
        <dsp:cNvPr id="0" name=""/>
        <dsp:cNvSpPr/>
      </dsp:nvSpPr>
      <dsp:spPr>
        <a:xfrm>
          <a:off x="0" y="2169774"/>
          <a:ext cx="10506456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Factory</a:t>
          </a:r>
          <a:r>
            <a:rPr lang="en-001" sz="2000" kern="1200" dirty="0"/>
            <a:t> Method</a:t>
          </a:r>
          <a:endParaRPr lang="en-US" sz="2000" kern="1200" dirty="0"/>
        </a:p>
      </dsp:txBody>
      <dsp:txXfrm>
        <a:off x="23417" y="2193191"/>
        <a:ext cx="10459622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F3CB9-4391-42E2-8D45-7E37E94F8E4A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C91B4-2702-4F80-814A-FC84C3010E2D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62278-EC91-4DD4-B263-63136E537E01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בניית דרייב לפרויקט להעלאת מטלות וחלוקת עבודה</a:t>
          </a:r>
          <a:endParaRPr lang="en-US" sz="2500" kern="1200" dirty="0"/>
        </a:p>
      </dsp:txBody>
      <dsp:txXfrm>
        <a:off x="1866111" y="690"/>
        <a:ext cx="4382288" cy="1615680"/>
      </dsp:txXfrm>
    </dsp:sp>
    <dsp:sp modelId="{D2A330CC-1021-44AA-9CFA-B037B392569F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0A9A5-AABB-4333-A3B0-4061BFF4F468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5931-5A31-44FC-9C5A-823AD27E2F7B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קיום פגישות מרחוק דרך </a:t>
          </a:r>
          <a:r>
            <a:rPr lang="en-US" sz="2500" kern="1200" dirty="0"/>
            <a:t>ZOOM</a:t>
          </a:r>
        </a:p>
      </dsp:txBody>
      <dsp:txXfrm>
        <a:off x="1866111" y="2020291"/>
        <a:ext cx="4382288" cy="1615680"/>
      </dsp:txXfrm>
    </dsp:sp>
    <dsp:sp modelId="{725614A5-C1FD-44A0-8DC0-E8570C0BF565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7704F-4FC3-45A2-81F7-90DFE9AA8BB1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21EF9-2632-4790-8381-03D63E42B427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חילוק כל איטרציה וליעד כל חלק לאחד חברי הצוות או ליותר והתייעצות במהלך כל איטרציה</a:t>
          </a:r>
          <a:endParaRPr lang="en-US" sz="2500" kern="1200" dirty="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A607-886F-47B5-B2DB-513984925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52311-2924-4584-A3A1-E56954B2A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4E00-104B-48C2-9A95-557DAF6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3ABF-A11F-4BF4-B142-92612A46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2EB7-3BAE-4622-B3B1-58195EB4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23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6209-DB33-4A7E-9378-3CECB9AA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D6E0A-C482-4D81-8808-8D82CC6B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DCD4-EAA8-4C78-9E2F-79ED1A4B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962C-0291-4C12-BFA4-0E1AA365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5A23-332D-4A2F-9189-60F01E40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90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A520D-78FE-4DD5-B156-5DD4D1E00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FE71-A39D-4861-B979-94943391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9680-B004-4892-B798-390E34F4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9C89-6BD2-472D-BB55-1C0E0AF0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4A1E-98B0-4C2E-A040-B3A80086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702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636A-9C18-4948-A1CE-E6F795D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5944-EAE1-4C1B-B8F5-90A8942B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AA79-C029-414C-8162-C130A10F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7588-4E5B-4E3F-A854-3A60B56E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76CF-BF52-485B-8BA9-2CD1BE52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94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8B9E-044B-4EFE-B172-7720610B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BD791-374F-4C7A-8504-AB738C40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E163-26E8-4A79-A7A9-0EA2C9A4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3D2A-21A2-48DD-B937-8C5D4EB8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890C-6473-454F-A472-5245C857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853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CEAC-D557-4A05-A9D9-CD722B1D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51A5-3BB1-4E44-89A6-E03666FCE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E1D1-D503-43C9-AA20-AB2520FA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791DE-E9E6-4A0F-8D03-3CCAA7BC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D744E-A59B-4ED3-AA78-9588C942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DBBFC-2B2D-412E-B1E3-B66EE1A3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24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6DA8-9058-49CA-87E6-C0CB276A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506EF-2088-42E2-8198-B7EFF4AB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3DD1A-3690-42D0-8F62-1E81666C8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EEC55-C305-45FF-9428-86C994F53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62519-427E-48AD-8424-901EDC93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A4DD7-BBE2-491A-8CBF-56D96465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42F75-BB9B-46DD-BC90-EEB1377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8C570-F91D-43CA-80E9-5C71AE6B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35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128D-73BD-41A7-93AF-4DA1BBFD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E2140-CD16-45A3-8D82-57DEA69A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961A5-76A8-4727-93C8-0EC4E099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20B3D-8125-4AFA-BB24-689F0AF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543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C3ACD-CDC4-4E74-A060-2A120E1F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5CE8B-D01E-4102-A75E-FA51A0D0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53FE2-CCBC-40A2-AE49-A4132291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641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59A3-E7D8-4069-9D39-E4C46A98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F553-1526-4EA7-A69A-AED341E8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61EB2-9CCF-4C53-9FFD-987DC3156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C9F3B-4A59-4468-ADA4-0B5F6BAA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A1532-E873-4530-A161-B072464C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7B85-A023-4414-802B-C2D24DD1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74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6BDF-12A4-4F43-9FE2-F9EBCBA0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74C5C-44C7-41FA-8308-B0B17641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F544-23EA-414F-BDC7-3B0C55DF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51FA-978F-4E99-96FF-9FA025B0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4CDD9-7EA0-477B-B7A2-84D4BBA9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9B4C-CBE6-494E-8C5C-D530A26D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021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3F3E4-55DE-4D3C-90AB-F72812A4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CAFE-2F2B-438D-A9A9-626FD2A66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6AD7-F524-4895-824C-031AE4F7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7032-6049-4074-9117-7978B997BFCD}" type="datetimeFigureOut">
              <a:rPr lang="en-IL" smtClean="0"/>
              <a:t>10/01/2021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600F-973F-4B81-A85E-D4668CA1C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7530-BA60-4729-A53F-C61B1369C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69DC9-1B14-4A38-8D2D-507A650782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56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711273-F8FF-4DD0-A6E4-D015BF8AB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4" r="-2" b="43236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CF92A83-E0C1-43C8-84E9-37B15C905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3" r="-2" b="25464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6BA4-A42F-49EB-915A-51D1AC56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HAMKA - </a:t>
            </a:r>
            <a:r>
              <a:rPr lang="en-US" sz="4400" dirty="0"/>
              <a:t>Lions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B1868-0799-4A40-846C-3752BCE28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Alaa Khawaled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Sewar Darwashe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Maisa Mansour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Ethar Bakir</a:t>
            </a:r>
          </a:p>
        </p:txBody>
      </p:sp>
    </p:spTree>
    <p:extLst>
      <p:ext uri="{BB962C8B-B14F-4D97-AF65-F5344CB8AC3E}">
        <p14:creationId xmlns:p14="http://schemas.microsoft.com/office/powerpoint/2010/main" val="188093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AB395-1F45-4ECE-B5BA-F3F92958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המשל אלמנטים מיוחדים</a:t>
            </a:r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4D241-6F1F-43DF-8F37-F89DECBF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Authorized admin only can access the “delete game history” and “Manage Question” pages.</a:t>
            </a:r>
          </a:p>
          <a:p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8" name="Content Placeholder 3">
            <a:extLst>
              <a:ext uri="{FF2B5EF4-FFF2-40B4-BE49-F238E27FC236}">
                <a16:creationId xmlns:a16="http://schemas.microsoft.com/office/drawing/2014/main" id="{01A72F3F-48CE-40EE-A561-3C22E0F7B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5" t="14301" r="30422" b="34914"/>
          <a:stretch/>
        </p:blipFill>
        <p:spPr>
          <a:xfrm>
            <a:off x="739959" y="1595710"/>
            <a:ext cx="4962525" cy="36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9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9E8FF-13A3-4653-B185-FC87DFE1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he-IL">
                <a:solidFill>
                  <a:schemeClr val="bg1"/>
                </a:solidFill>
              </a:rPr>
              <a:t>מה למדנו?</a:t>
            </a:r>
            <a:endParaRPr lang="en-IL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2DC3-8326-4D33-A130-0AD36342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עבודת צוות.</a:t>
            </a: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איך לבצע את הבדיקות השונות ומתי.</a:t>
            </a: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חשיבות מסמכי הדרישות וחלקות הפרויקט לאיטרציות.</a:t>
            </a: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אופן העבודה עם </a:t>
            </a:r>
            <a:r>
              <a:rPr lang="en-US" dirty="0">
                <a:solidFill>
                  <a:schemeClr val="bg1"/>
                </a:solidFill>
              </a:rPr>
              <a:t>GITHUB</a:t>
            </a:r>
            <a:r>
              <a:rPr lang="he-IL" dirty="0">
                <a:solidFill>
                  <a:schemeClr val="bg1"/>
                </a:solidFill>
              </a:rPr>
              <a:t>.</a:t>
            </a: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לעשות גיבוי לפרויקט תמיד.</a:t>
            </a:r>
          </a:p>
          <a:p>
            <a:pPr rtl="1"/>
            <a:endParaRPr lang="he-IL" dirty="0">
              <a:solidFill>
                <a:schemeClr val="bg1"/>
              </a:solidFill>
            </a:endParaRPr>
          </a:p>
          <a:p>
            <a:pPr rtl="1"/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10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78F85F-9CF3-4F1E-B2DA-78D7CD1DA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0" r="-1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00DBA-D540-47B2-9E1A-1D696CA9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תהליך העבודה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12A6-DE37-45FD-AB9A-32B2E90F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כתיבת מסמך דרישות </a:t>
            </a:r>
            <a:r>
              <a:rPr lang="en-US" sz="2000" dirty="0"/>
              <a:t>SRS</a:t>
            </a:r>
            <a:endParaRPr lang="he-IL" sz="2000" dirty="0"/>
          </a:p>
          <a:p>
            <a:pPr algn="r" rtl="1"/>
            <a:r>
              <a:rPr lang="he-IL" sz="2000" dirty="0"/>
              <a:t>כתיבת תכנית פיתוח</a:t>
            </a:r>
            <a:r>
              <a:rPr lang="en-US" sz="2000" dirty="0"/>
              <a:t>SDP </a:t>
            </a:r>
            <a:r>
              <a:rPr lang="he-IL" sz="2000" dirty="0"/>
              <a:t> בה מפורטות האיטרציות</a:t>
            </a:r>
          </a:p>
          <a:p>
            <a:pPr algn="r" rtl="1"/>
            <a:r>
              <a:rPr lang="he-IL" sz="2000" dirty="0"/>
              <a:t>כתיבת מסמך ממשקים ובדיקות</a:t>
            </a:r>
          </a:p>
          <a:p>
            <a:pPr algn="r" rtl="1"/>
            <a:r>
              <a:rPr lang="he-IL" sz="2000" dirty="0"/>
              <a:t>בניית אב טיפוס</a:t>
            </a:r>
          </a:p>
          <a:p>
            <a:pPr algn="r" rtl="1"/>
            <a:r>
              <a:rPr lang="he-IL" sz="2000" dirty="0"/>
              <a:t>פיתוח שלושת האיטרציות שהוגדרו</a:t>
            </a:r>
          </a:p>
          <a:p>
            <a:pPr rtl="1"/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31122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6A0D-CDDE-497D-92E2-D8F16E5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443" y="4928180"/>
            <a:ext cx="3521122" cy="1286354"/>
          </a:xfrm>
        </p:spPr>
        <p:txBody>
          <a:bodyPr>
            <a:normAutofit/>
          </a:bodyPr>
          <a:lstStyle/>
          <a:p>
            <a:pPr algn="r" rtl="1"/>
            <a:r>
              <a:rPr lang="he-IL" sz="3800" dirty="0"/>
              <a:t>	</a:t>
            </a:r>
            <a:endParaRPr lang="en-IL" sz="3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תוצאת תמונה עבור ‪git hub icon‬‏">
            <a:extLst>
              <a:ext uri="{FF2B5EF4-FFF2-40B4-BE49-F238E27FC236}">
                <a16:creationId xmlns:a16="http://schemas.microsoft.com/office/drawing/2014/main" id="{1E089258-2ED2-4797-A52A-9C1CB979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905653" y="742789"/>
            <a:ext cx="632042" cy="63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A07809-FD84-4293-BEDA-C920BB2A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8853"/>
            <a:ext cx="1576152" cy="1479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תמונה קשורה">
            <a:extLst>
              <a:ext uri="{FF2B5EF4-FFF2-40B4-BE49-F238E27FC236}">
                <a16:creationId xmlns:a16="http://schemas.microsoft.com/office/drawing/2014/main" id="{F6ED4DD5-F3AA-4833-85FB-F5E48BB3B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1" b="30029"/>
          <a:stretch/>
        </p:blipFill>
        <p:spPr bwMode="auto">
          <a:xfrm>
            <a:off x="5117219" y="498599"/>
            <a:ext cx="1259675" cy="50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06D4B98-7FBD-4771-9C71-AE026D670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3630" y="-1"/>
            <a:ext cx="1092260" cy="147936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172F310-72DA-49BD-AFD5-878A83C17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64" y="1632106"/>
            <a:ext cx="1077298" cy="1069397"/>
          </a:xfrm>
          <a:prstGeom prst="rect">
            <a:avLst/>
          </a:prstGeom>
        </p:spPr>
      </p:pic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299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תוצאת תמונה עבור ‪eclipse logo‬‏">
            <a:extLst>
              <a:ext uri="{FF2B5EF4-FFF2-40B4-BE49-F238E27FC236}">
                <a16:creationId xmlns:a16="http://schemas.microsoft.com/office/drawing/2014/main" id="{D8DCD62E-E73F-4131-A567-26BAD8B6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5353" y="1297614"/>
            <a:ext cx="3716019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3DB71A4-74AA-406D-9553-61C0C6D23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093" y="1481744"/>
            <a:ext cx="1557796" cy="1362456"/>
          </a:xfrm>
          <a:custGeom>
            <a:avLst/>
            <a:gdLst>
              <a:gd name="connsiteX0" fmla="*/ 0 w 1557796"/>
              <a:gd name="connsiteY0" fmla="*/ 0 h 1362456"/>
              <a:gd name="connsiteX1" fmla="*/ 1557796 w 1557796"/>
              <a:gd name="connsiteY1" fmla="*/ 0 h 1362456"/>
              <a:gd name="connsiteX2" fmla="*/ 1557796 w 1557796"/>
              <a:gd name="connsiteY2" fmla="*/ 1362456 h 1362456"/>
              <a:gd name="connsiteX3" fmla="*/ 1090945 w 1557796"/>
              <a:gd name="connsiteY3" fmla="*/ 1362456 h 13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796" h="1362456">
                <a:moveTo>
                  <a:pt x="0" y="0"/>
                </a:moveTo>
                <a:lnTo>
                  <a:pt x="1557796" y="0"/>
                </a:lnTo>
                <a:lnTo>
                  <a:pt x="1557796" y="1362456"/>
                </a:lnTo>
                <a:lnTo>
                  <a:pt x="1090945" y="13624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DA9994C2-211B-4BF6-B6A0-D6747159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148010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10" descr="תמונה קשורה">
            <a:extLst>
              <a:ext uri="{FF2B5EF4-FFF2-40B4-BE49-F238E27FC236}">
                <a16:creationId xmlns:a16="http://schemas.microsoft.com/office/drawing/2014/main" id="{8587CAE1-87D5-4D07-81FE-F282DF6A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47" y="3566717"/>
            <a:ext cx="2032216" cy="20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תוצאת תמונה עבור ‪java fx logo‬‏">
            <a:extLst>
              <a:ext uri="{FF2B5EF4-FFF2-40B4-BE49-F238E27FC236}">
                <a16:creationId xmlns:a16="http://schemas.microsoft.com/office/drawing/2014/main" id="{600ECC38-58D6-42D3-8C6F-9ACE05B8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397" y="3135127"/>
            <a:ext cx="3113886" cy="13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DF47-414A-4EE2-8D5F-5BC72135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3153048"/>
            <a:ext cx="3706577" cy="3061485"/>
          </a:xfrm>
        </p:spPr>
        <p:txBody>
          <a:bodyPr anchor="ctr"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sz="1800" dirty="0"/>
              <a:t>טכנולוגיות</a:t>
            </a:r>
          </a:p>
          <a:p>
            <a:pPr marL="0" indent="0" rtl="1">
              <a:buNone/>
            </a:pPr>
            <a:r>
              <a:rPr lang="en-US" sz="1800" dirty="0"/>
              <a:t>Eclipse </a:t>
            </a:r>
            <a:endParaRPr lang="he-IL" sz="1800" dirty="0"/>
          </a:p>
          <a:p>
            <a:pPr marL="0" indent="0" rtl="1">
              <a:buNone/>
            </a:pPr>
            <a:r>
              <a:rPr lang="en-US" sz="1800" dirty="0"/>
              <a:t>SceneBuilder</a:t>
            </a:r>
          </a:p>
          <a:p>
            <a:pPr marL="0" indent="0" rtl="1">
              <a:buNone/>
            </a:pPr>
            <a:r>
              <a:rPr lang="en-US" sz="1800" dirty="0"/>
              <a:t>Junit testing</a:t>
            </a:r>
          </a:p>
          <a:p>
            <a:pPr marL="0" indent="0" rtl="1">
              <a:buNone/>
            </a:pPr>
            <a:r>
              <a:rPr lang="en-US" sz="1800" dirty="0"/>
              <a:t>Javafx, FXML</a:t>
            </a:r>
          </a:p>
          <a:p>
            <a:pPr marL="0" indent="0" rtl="1">
              <a:buNone/>
            </a:pPr>
            <a:r>
              <a:rPr lang="en-US" sz="1800" dirty="0"/>
              <a:t>Github</a:t>
            </a:r>
          </a:p>
          <a:p>
            <a:pPr marL="0" indent="0" rtl="1">
              <a:buNone/>
            </a:pPr>
            <a:r>
              <a:rPr lang="en-US" sz="1800" dirty="0"/>
              <a:t>Zoom</a:t>
            </a:r>
          </a:p>
          <a:p>
            <a:pPr marL="0" indent="0" rtl="1">
              <a:buNone/>
            </a:pPr>
            <a:r>
              <a:rPr lang="en-US" sz="1800" dirty="0"/>
              <a:t>WhatsApp</a:t>
            </a:r>
          </a:p>
          <a:p>
            <a:pPr marL="0" indent="0" rtl="1">
              <a:buNone/>
            </a:pPr>
            <a:r>
              <a:rPr lang="en-US" sz="1800" dirty="0"/>
              <a:t>Google Drive</a:t>
            </a:r>
          </a:p>
          <a:p>
            <a:pPr marL="0" indent="0" rtl="1">
              <a:buNone/>
            </a:pPr>
            <a:r>
              <a:rPr lang="en-US" sz="1800" dirty="0"/>
              <a:t>Microsoft Excel</a:t>
            </a:r>
            <a:endParaRPr lang="en-IL" sz="1800" dirty="0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D5BC57C4-ED9C-48A8-AAD4-6CD0EEB516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58" y="291603"/>
            <a:ext cx="1444383" cy="1204029"/>
          </a:xfrm>
          <a:prstGeom prst="rect">
            <a:avLst/>
          </a:prstGeom>
        </p:spPr>
      </p:pic>
      <p:pic>
        <p:nvPicPr>
          <p:cNvPr id="26" name="Picture 2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3D3D515D-231D-45E1-ACE0-FE67B1338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28" y="4556126"/>
            <a:ext cx="2195689" cy="14955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C4F295-3B66-469B-B39E-68CAE55FB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04" y="4767566"/>
            <a:ext cx="1952625" cy="10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48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387465C0-BC1E-436B-8952-3C8DC2BD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514" y="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1CDEB-FFAC-4E2C-BC3A-FFBBB87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1165727"/>
          </a:xfrm>
        </p:spPr>
        <p:txBody>
          <a:bodyPr anchor="b">
            <a:normAutofit/>
          </a:bodyPr>
          <a:lstStyle/>
          <a:p>
            <a:pPr algn="ctr" rtl="1"/>
            <a:r>
              <a:rPr lang="he-IL" sz="5000" dirty="0"/>
              <a:t>תבניות עיצוב</a:t>
            </a:r>
            <a:endParaRPr lang="en-IL" sz="5000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47E9ED3-A2B1-4718-87E5-099D2E64A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261624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6621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C59C2-5866-436B-BDA8-971CFE09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pPr rtl="1"/>
            <a:r>
              <a:rPr lang="he-IL">
                <a:solidFill>
                  <a:schemeClr val="bg1"/>
                </a:solidFill>
              </a:rPr>
              <a:t>תיאור עבודת הצוות</a:t>
            </a:r>
            <a:endParaRPr lang="en-IL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93B4B-4613-4CCF-A669-48B011BDE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4186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58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6198-3F4A-488F-B154-3400672E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solidFill>
                  <a:srgbClr val="FFFFFF"/>
                </a:solidFill>
              </a:rPr>
              <a:t>האתגרים שעמדו בפנינו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3B56-0D56-42FB-BDE3-A4FA2AAA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solidFill>
                  <a:srgbClr val="FFFFFF"/>
                </a:solidFill>
              </a:rPr>
              <a:t>השימוש ב- </a:t>
            </a:r>
            <a:r>
              <a:rPr lang="en-US" sz="2000" dirty="0">
                <a:solidFill>
                  <a:srgbClr val="FFFFFF"/>
                </a:solidFill>
              </a:rPr>
              <a:t>Scene Builder</a:t>
            </a:r>
            <a:r>
              <a:rPr lang="he-IL" sz="2000" dirty="0">
                <a:solidFill>
                  <a:srgbClr val="FFFFFF"/>
                </a:solidFill>
              </a:rPr>
              <a:t> לבניית הממשק משתמש, בפרט הלוח ואיך להגיע לכל משבצת דרך הקוד.</a:t>
            </a:r>
            <a:endParaRPr lang="en-US" sz="2000" dirty="0">
              <a:solidFill>
                <a:srgbClr val="FFFFFF"/>
              </a:solidFill>
            </a:endParaRPr>
          </a:p>
          <a:p>
            <a:pPr algn="r" rtl="1"/>
            <a:endParaRPr lang="he-IL" sz="2000" dirty="0">
              <a:solidFill>
                <a:srgbClr val="FFFFFF"/>
              </a:solidFill>
            </a:endParaRPr>
          </a:p>
          <a:p>
            <a:pPr algn="r" rtl="1"/>
            <a:r>
              <a:rPr lang="he-IL" sz="2000" dirty="0">
                <a:solidFill>
                  <a:srgbClr val="FFFFFF"/>
                </a:solidFill>
              </a:rPr>
              <a:t>עמידה בלוח זמנים צפוף וקיום מפגשים מרחוק.</a:t>
            </a:r>
            <a:endParaRPr lang="en-US" sz="2000" dirty="0">
              <a:solidFill>
                <a:srgbClr val="FFFFFF"/>
              </a:solidFill>
            </a:endParaRPr>
          </a:p>
          <a:p>
            <a:pPr algn="r" rtl="1"/>
            <a:endParaRPr lang="he-IL" sz="2000" dirty="0">
              <a:solidFill>
                <a:srgbClr val="FFFFFF"/>
              </a:solidFill>
            </a:endParaRPr>
          </a:p>
          <a:p>
            <a:pPr algn="r" rtl="1"/>
            <a:r>
              <a:rPr lang="he-IL" sz="2000" dirty="0">
                <a:solidFill>
                  <a:srgbClr val="FFFFFF"/>
                </a:solidFill>
              </a:rPr>
              <a:t>שילוב תבניות עיצוב בקוד לאחר מימוש הממשקים.</a:t>
            </a:r>
            <a:endParaRPr lang="en-US" sz="2000" dirty="0">
              <a:solidFill>
                <a:srgbClr val="FFFFFF"/>
              </a:solidFill>
            </a:endParaRPr>
          </a:p>
          <a:p>
            <a:pPr algn="r" rtl="1"/>
            <a:endParaRPr lang="he-IL" sz="2000" dirty="0">
              <a:solidFill>
                <a:srgbClr val="FFFFFF"/>
              </a:solidFill>
            </a:endParaRPr>
          </a:p>
          <a:p>
            <a:pPr algn="r" rtl="1"/>
            <a:r>
              <a:rPr lang="he-IL" sz="2000" dirty="0">
                <a:solidFill>
                  <a:srgbClr val="FFFFFF"/>
                </a:solidFill>
              </a:rPr>
              <a:t>העבודה עם </a:t>
            </a:r>
            <a:r>
              <a:rPr lang="en-US" sz="2000" dirty="0">
                <a:solidFill>
                  <a:srgbClr val="FFFFFF"/>
                </a:solidFill>
              </a:rPr>
              <a:t>Git hub</a:t>
            </a:r>
            <a:r>
              <a:rPr lang="he-IL" sz="2000" dirty="0">
                <a:solidFill>
                  <a:srgbClr val="FFFFFF"/>
                </a:solidFill>
              </a:rPr>
              <a:t> והמשך כתיבת קוד באותה מחלקה שחבר קבוצה אחר שינה בה.</a:t>
            </a:r>
            <a:endParaRPr lang="en-I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92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65756-F759-4F7D-BC43-E8696AE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7" y="415320"/>
            <a:ext cx="5217173" cy="1373821"/>
          </a:xfrm>
        </p:spPr>
        <p:txBody>
          <a:bodyPr anchor="b">
            <a:normAutofit/>
          </a:bodyPr>
          <a:lstStyle/>
          <a:p>
            <a:pPr algn="ctr" rtl="1"/>
            <a:r>
              <a:rPr lang="he-IL" dirty="0">
                <a:solidFill>
                  <a:schemeClr val="bg1"/>
                </a:solidFill>
              </a:rPr>
              <a:t>אלמנטים מיוחדים שהשתמשנו בהם</a:t>
            </a:r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3CC7AA9C-C2F2-4084-9DA2-10496BF4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888" y="1448890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B230D1-A85F-4C7D-AE8A-7E30FA1E1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7842DD-6004-4ED8-AEF6-E6E38A4DA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717EA3B-78A4-4A9B-A1DE-8D8CF39F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3" b="-4"/>
          <a:stretch/>
        </p:blipFill>
        <p:spPr>
          <a:xfrm>
            <a:off x="1483457" y="501535"/>
            <a:ext cx="3400388" cy="25460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DA05-3ED4-4A5B-AE3C-1D86E3D0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925666"/>
            <a:ext cx="5217173" cy="4351338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Game Soundtrack with Play/Mute button that is accessible in every page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332ED93E-F1F1-46BF-B18E-134CB31A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88ADD0EB-6B6C-435F-A36D-DAF69F1D2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577B89E7-9C9A-47AD-B18E-3236F45C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BE6390-943A-4781-973F-8FDBE0F16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A70C61-9271-43B4-859C-21D0C45E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930234-4E48-42E8-94C4-10EB3353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8BF244-D3E0-4434-AF8F-D3DAE9CA5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CD605C-BB14-40E3-9DC2-97FD8B5F7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578A481-26C9-46DA-8395-2CE5CEDD2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4F9F061-747F-4F62-9E1E-63A9C3432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62560A9-6C17-42CF-B426-CA707D2DC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DCEABC-85D3-4F63-889B-FA698C7B5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F42E8C-AC6F-4951-83C9-179D824B1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E7EC34-DE0F-47D9-B3B2-C4AA686E9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144F5DA-1A5D-4008-B356-E97370CD0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3" b="-4"/>
          <a:stretch/>
        </p:blipFill>
        <p:spPr>
          <a:xfrm>
            <a:off x="883756" y="3371680"/>
            <a:ext cx="3400388" cy="25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65756-F759-4F7D-BC43-E8696AE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7" y="415320"/>
            <a:ext cx="5217173" cy="1373821"/>
          </a:xfrm>
        </p:spPr>
        <p:txBody>
          <a:bodyPr anchor="b">
            <a:normAutofit/>
          </a:bodyPr>
          <a:lstStyle/>
          <a:p>
            <a:pPr algn="ctr" rtl="1"/>
            <a:r>
              <a:rPr lang="he-IL" dirty="0">
                <a:solidFill>
                  <a:schemeClr val="bg1"/>
                </a:solidFill>
              </a:rPr>
              <a:t>אלמנטים מיוחדים שהשתמשנו בהם</a:t>
            </a:r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3CC7AA9C-C2F2-4084-9DA2-10496BF4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888" y="1448890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B230D1-A85F-4C7D-AE8A-7E30FA1E1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7842DD-6004-4ED8-AEF6-E6E38A4DA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DA05-3ED4-4A5B-AE3C-1D86E3D0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925666"/>
            <a:ext cx="5217173" cy="4351338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001" dirty="0">
                <a:solidFill>
                  <a:schemeClr val="bg1"/>
                </a:solidFill>
              </a:rPr>
              <a:t>ser can upload a picture</a:t>
            </a:r>
            <a:br>
              <a:rPr lang="en-001" dirty="0">
                <a:solidFill>
                  <a:schemeClr val="bg1"/>
                </a:solidFill>
              </a:rPr>
            </a:br>
            <a:r>
              <a:rPr lang="en-001" dirty="0">
                <a:solidFill>
                  <a:schemeClr val="bg1"/>
                </a:solidFill>
              </a:rPr>
              <a:t>if </a:t>
            </a:r>
            <a:r>
              <a:rPr lang="en-001" dirty="0" err="1">
                <a:solidFill>
                  <a:schemeClr val="bg1"/>
                </a:solidFill>
              </a:rPr>
              <a:t>not,we</a:t>
            </a:r>
            <a:r>
              <a:rPr lang="en-001" dirty="0">
                <a:solidFill>
                  <a:schemeClr val="bg1"/>
                </a:solidFill>
              </a:rPr>
              <a:t> put a def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001">
                <a:solidFill>
                  <a:schemeClr val="bg1"/>
                </a:solidFill>
              </a:rPr>
              <a:t>ult one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332ED93E-F1F1-46BF-B18E-134CB31A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88ADD0EB-6B6C-435F-A36D-DAF69F1D2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577B89E7-9C9A-47AD-B18E-3236F45C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BE6390-943A-4781-973F-8FDBE0F16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A70C61-9271-43B4-859C-21D0C45E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930234-4E48-42E8-94C4-10EB3353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8BF244-D3E0-4434-AF8F-D3DAE9CA5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CD605C-BB14-40E3-9DC2-97FD8B5F7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578A481-26C9-46DA-8395-2CE5CEDD2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4F9F061-747F-4F62-9E1E-63A9C3432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62560A9-6C17-42CF-B426-CA707D2DC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DCEABC-85D3-4F63-889B-FA698C7B5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F42E8C-AC6F-4951-83C9-179D824B1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E7EC34-DE0F-47D9-B3B2-C4AA686E9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01C232-9A85-4250-9949-1BC231E9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15" y="132253"/>
            <a:ext cx="4324720" cy="3118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26FD6-3258-4C9D-B25C-F435E049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42" y="3380295"/>
            <a:ext cx="4379031" cy="34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3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C656B-B532-4974-BE4B-3E82696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he-IL">
                <a:solidFill>
                  <a:schemeClr val="bg1"/>
                </a:solidFill>
              </a:rPr>
              <a:t>המשך אלמנטים מיוחדים</a:t>
            </a:r>
            <a:endParaRPr lang="en-IL">
              <a:solidFill>
                <a:schemeClr val="bg1"/>
              </a:solidFill>
            </a:endParaRPr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EF8F-50F5-407C-8316-0A443461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answering a question: Correct/Wrong different tones.</a:t>
            </a:r>
          </a:p>
          <a:p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30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HAMKA - Lions</vt:lpstr>
      <vt:lpstr>תהליך העבודה</vt:lpstr>
      <vt:lpstr> </vt:lpstr>
      <vt:lpstr>תבניות עיצוב</vt:lpstr>
      <vt:lpstr>תיאור עבודת הצוות</vt:lpstr>
      <vt:lpstr>האתגרים שעמדו בפנינו</vt:lpstr>
      <vt:lpstr>אלמנטים מיוחדים שהשתמשנו בהם</vt:lpstr>
      <vt:lpstr>אלמנטים מיוחדים שהשתמשנו בהם</vt:lpstr>
      <vt:lpstr>המשך אלמנטים מיוחדים</vt:lpstr>
      <vt:lpstr>המשל אלמנטים מיוחדים</vt:lpstr>
      <vt:lpstr>מה למדנו?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HAMKA - Lions</dc:title>
  <dc:creator>Alaa Khawaled</dc:creator>
  <cp:lastModifiedBy>Sewar Drawshe</cp:lastModifiedBy>
  <cp:revision>1</cp:revision>
  <dcterms:created xsi:type="dcterms:W3CDTF">2021-01-10T09:22:28Z</dcterms:created>
  <dcterms:modified xsi:type="dcterms:W3CDTF">2021-01-10T19:06:56Z</dcterms:modified>
</cp:coreProperties>
</file>