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89906-97ED-F2C0-B1CA-FD7F4D336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76B76D-F92B-6EB8-4DB1-5C8ECBFB1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775491-0967-1FF9-6F72-237187C9D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44C5-84D1-4A21-B234-807FD534B005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5E568F-6EBD-1A2D-6362-6B4574255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1032B3-CA98-78F5-40AE-BEA77E44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0DC9-1C76-4B87-A34C-673C194CD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974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2AB912-D328-F59A-4F14-74ADC3062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E0A0BA-22CF-B71D-3756-3F77491F2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A8C56-7D15-DBA6-6F91-096AEE72D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44C5-84D1-4A21-B234-807FD534B005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1D44A8-2C8B-85EF-1E5B-B1921BA67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D48AAB-092A-5B0A-AFAB-FC027A1E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0DC9-1C76-4B87-A34C-673C194CD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012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E453C29-A265-6915-DA66-CCEF2DBBE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CE7175-F8B2-4E7A-29FB-50A897810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A10793-A8F8-25A3-B909-213415FE9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44C5-84D1-4A21-B234-807FD534B005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BAB7B4-6F16-D079-1074-CC2928366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AAF509-553A-70B9-D080-9FCD12B28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0DC9-1C76-4B87-A34C-673C194CD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93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0E82E-1814-13DD-20A1-06A3E7919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8C9F8E-C09D-9D57-69D7-3FA9B7A42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2A5328-B594-A3A4-10BB-324F64595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44C5-84D1-4A21-B234-807FD534B005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E0E867-2D72-A606-808C-CC7E3FA94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9C597A-5A2F-3B19-AAF8-C484F8FEE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0DC9-1C76-4B87-A34C-673C194CD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78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60C53-47AB-5E24-CAE3-59E427E54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B29502-C11C-09AC-0EF3-91A63E976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1EF6DB-1BA0-F7AF-CF3C-7E70E6B90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44C5-84D1-4A21-B234-807FD534B005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AB8DDB-347D-43C4-A91A-9DE9AA99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D53FA2-139C-8DDA-DE05-D26041399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0DC9-1C76-4B87-A34C-673C194CD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76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F02CCB-873A-A63D-378D-BD0EAE930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494274-B18A-1897-594A-961B92B17E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2F6CCE-2274-51F2-61ED-B4B89B593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F33444-1CA7-0A75-1618-4F94E2C10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44C5-84D1-4A21-B234-807FD534B005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B3EBBB-6DC9-609D-3C03-AA17D3201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B4B7B2-3FBD-9578-0B18-3CE56C8E5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0DC9-1C76-4B87-A34C-673C194CD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650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2A9AD-88DB-F940-311B-5147AB592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4883A4-EB6A-5CD8-06A7-AED2ADF56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E0DA6C-5027-B153-30A5-2FF11ED91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6F1965-1962-FC7C-3B92-1894D2787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D91FD4-622A-9D7E-9791-0F4428AEEF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F85BABF-79F2-9B98-0187-23FAF60C5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44C5-84D1-4A21-B234-807FD534B005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186DF0-9DE2-6F09-F142-8FE58F4BF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89A592-546E-BF02-2247-E92C67AED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0DC9-1C76-4B87-A34C-673C194CD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420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E355D-CE35-EE0C-8438-357A180E7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343B94-FFC3-FE0B-E69A-ABF5BAFBC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44C5-84D1-4A21-B234-807FD534B005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C3B55D-327D-56EE-D932-BEDB6450B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96579B-0BB6-CBA3-8A98-EAEBF5FE5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0DC9-1C76-4B87-A34C-673C194CD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48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E59B65-FC8D-13C1-16C4-6D8C6362C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44C5-84D1-4A21-B234-807FD534B005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8E52E4-E9D7-F979-999D-A6ABCB717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A600DE-C88C-2934-C735-1E1BC7B27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0DC9-1C76-4B87-A34C-673C194CD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78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E6979-D8E7-A6F1-77AB-F17124353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029F3-081D-BA21-B59F-D0165B7FA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39D766-AAD7-2CD1-4376-B0955D3FA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3A349F-2F11-FC0C-79FB-E3DAD9BD7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44C5-84D1-4A21-B234-807FD534B005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2BC849-72A8-6F0F-0AB7-B2AD68440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63B297-4AF8-C03A-6C4E-1A51B9B72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0DC9-1C76-4B87-A34C-673C194CD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813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8FCB3-6F1C-3549-CD9D-0FE89D18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AB2877-F520-0DEB-ADD7-40DE5AC377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E744F2-6A9E-14ED-B008-585F5BAF4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7B0E26-ECE3-7F17-4D53-EE0220CC8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44C5-84D1-4A21-B234-807FD534B005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AA376F-9C3B-B3E2-B5B7-0D1E2539D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F49123-D1B0-3D07-EE6B-89D69742E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0DC9-1C76-4B87-A34C-673C194CD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197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70F4DE-D668-233F-7F37-023E65F80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3B35E5-11A0-8AC1-B1E1-CA71D1EB3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CAF229-CFB1-0857-1A85-ECF4A22F4B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6044C5-84D1-4A21-B234-807FD534B005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BEB487-4A4F-60E9-3C23-AED1B6B5DC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7EF7F5-E687-ECFE-99FC-B5A59D83B1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CD0DC9-1C76-4B87-A34C-673C194CD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392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22A8394-0E9D-33F1-0203-3ACD0578A5D9}"/>
              </a:ext>
            </a:extLst>
          </p:cNvPr>
          <p:cNvSpPr/>
          <p:nvPr/>
        </p:nvSpPr>
        <p:spPr>
          <a:xfrm>
            <a:off x="960582" y="586509"/>
            <a:ext cx="3883891" cy="5634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Init/Init01CDerivedStates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535BEF4-C405-2558-08D4-4339882B196A}"/>
              </a:ext>
            </a:extLst>
          </p:cNvPr>
          <p:cNvSpPr/>
          <p:nvPr/>
        </p:nvSpPr>
        <p:spPr>
          <a:xfrm>
            <a:off x="443345" y="92364"/>
            <a:ext cx="11517746" cy="65393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>
                <a:solidFill>
                  <a:schemeClr val="tx1"/>
                </a:solidFill>
              </a:rPr>
              <a:t>tstory01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5C9CB96-92FD-6BFB-08CF-70038E347217}"/>
              </a:ext>
            </a:extLst>
          </p:cNvPr>
          <p:cNvSpPr/>
          <p:nvPr/>
        </p:nvSpPr>
        <p:spPr>
          <a:xfrm>
            <a:off x="960582" y="1514763"/>
            <a:ext cx="3883891" cy="5634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EnableRoomLocation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Marsara,true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2DC2F4B-073B-826E-4BC4-502C4AC50B87}"/>
              </a:ext>
            </a:extLst>
          </p:cNvPr>
          <p:cNvSpPr/>
          <p:nvPr/>
        </p:nvSpPr>
        <p:spPr>
          <a:xfrm>
            <a:off x="960582" y="2443018"/>
            <a:ext cx="3883891" cy="7666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Room Support/Room location/</a:t>
            </a:r>
            <a:r>
              <a:rPr lang="en-US" altLang="zh-CN" dirty="0" err="1">
                <a:solidFill>
                  <a:schemeClr val="tx1"/>
                </a:solidFill>
              </a:rPr>
              <a:t>RoomLocationIsEnabled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2DA3659-1AB6-3B39-9ED5-D4BE845837D1}"/>
              </a:ext>
            </a:extLst>
          </p:cNvPr>
          <p:cNvSpPr/>
          <p:nvPr/>
        </p:nvSpPr>
        <p:spPr>
          <a:xfrm>
            <a:off x="6857999" y="2443017"/>
            <a:ext cx="3883891" cy="7666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Room Support/Room Is Enabled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65E2750-BF88-144D-2117-636F53AA9708}"/>
              </a:ext>
            </a:extLst>
          </p:cNvPr>
          <p:cNvSpPr/>
          <p:nvPr/>
        </p:nvSpPr>
        <p:spPr>
          <a:xfrm>
            <a:off x="1946563" y="4154054"/>
            <a:ext cx="3883891" cy="7666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Room Support/</a:t>
            </a:r>
            <a:r>
              <a:rPr lang="en-US" altLang="zh-CN" dirty="0" err="1">
                <a:solidFill>
                  <a:schemeClr val="tx1"/>
                </a:solidFill>
              </a:rPr>
              <a:t>RoomChangeDialog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B106AA2-651A-01D0-F7CD-E1A626CCAC81}"/>
              </a:ext>
            </a:extLst>
          </p:cNvPr>
          <p:cNvSpPr/>
          <p:nvPr/>
        </p:nvSpPr>
        <p:spPr>
          <a:xfrm>
            <a:off x="1454727" y="5470234"/>
            <a:ext cx="4867564" cy="5634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AddRoomPanelButton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roomIndex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err="1">
                <a:solidFill>
                  <a:schemeClr val="tx1"/>
                </a:solidFill>
              </a:rPr>
              <a:t>Marsara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E20A4C0-C5DA-0097-E170-6AA317AC711D}"/>
              </a:ext>
            </a:extLst>
          </p:cNvPr>
          <p:cNvSpPr/>
          <p:nvPr/>
        </p:nvSpPr>
        <p:spPr>
          <a:xfrm>
            <a:off x="2687783" y="3429000"/>
            <a:ext cx="1126836" cy="41563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True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61FBEDE-A451-A93F-8CA1-A1E0CDC07CAE}"/>
              </a:ext>
            </a:extLst>
          </p:cNvPr>
          <p:cNvSpPr/>
          <p:nvPr/>
        </p:nvSpPr>
        <p:spPr>
          <a:xfrm>
            <a:off x="8063347" y="3424382"/>
            <a:ext cx="1126836" cy="41563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True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3EB549DD-22E5-20C8-2263-B352441FB88B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5400000">
            <a:off x="2720110" y="1332345"/>
            <a:ext cx="364836" cy="1270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EE1585B9-B29C-4D90-ADF4-AE399D525C8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2720110" y="2260599"/>
            <a:ext cx="364837" cy="127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40FA8680-0E77-C7DC-FBED-2422C26198B6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rot="16200000" flipH="1">
            <a:off x="2967182" y="3144980"/>
            <a:ext cx="219365" cy="34867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F41A3E17-2771-BEA1-198A-CE611C11EC06}"/>
              </a:ext>
            </a:extLst>
          </p:cNvPr>
          <p:cNvCxnSpPr>
            <a:cxnSpLocks/>
            <a:stCxn id="12" idx="4"/>
            <a:endCxn id="9" idx="0"/>
          </p:cNvCxnSpPr>
          <p:nvPr/>
        </p:nvCxnSpPr>
        <p:spPr>
          <a:xfrm rot="16200000" flipH="1">
            <a:off x="3415146" y="3680691"/>
            <a:ext cx="309418" cy="63730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E14EAC89-8EDA-3205-BB57-2E3A038EC01A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5400000">
            <a:off x="3613728" y="5195452"/>
            <a:ext cx="549563" cy="127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AE4E80B6-0E10-92BD-9393-467F0CC83584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5400000">
            <a:off x="8605981" y="3230418"/>
            <a:ext cx="214748" cy="17318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4EB5D69B-1A9E-A88D-068A-437B884D15C8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 rot="10800000" flipV="1">
            <a:off x="3888509" y="3632200"/>
            <a:ext cx="4174838" cy="52185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7AA444A6-7A36-AC90-3AAB-320F97FEAD4C}"/>
              </a:ext>
            </a:extLst>
          </p:cNvPr>
          <p:cNvSpPr/>
          <p:nvPr/>
        </p:nvSpPr>
        <p:spPr>
          <a:xfrm>
            <a:off x="7921625" y="5893956"/>
            <a:ext cx="1583459" cy="56341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Button Unlock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08B8C393-898C-80BD-C18C-67D88FA30D04}"/>
              </a:ext>
            </a:extLst>
          </p:cNvPr>
          <p:cNvCxnSpPr>
            <a:cxnSpLocks/>
            <a:stCxn id="11" idx="3"/>
            <a:endCxn id="39" idx="2"/>
          </p:cNvCxnSpPr>
          <p:nvPr/>
        </p:nvCxnSpPr>
        <p:spPr>
          <a:xfrm flipV="1">
            <a:off x="6322291" y="5323603"/>
            <a:ext cx="1512744" cy="42834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9B7CEEA7-B12F-44FB-D82D-00B9073D0EE4}"/>
              </a:ext>
            </a:extLst>
          </p:cNvPr>
          <p:cNvSpPr/>
          <p:nvPr/>
        </p:nvSpPr>
        <p:spPr>
          <a:xfrm>
            <a:off x="7835035" y="5041894"/>
            <a:ext cx="1583459" cy="56341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Button Show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A29415BD-CDAB-D331-F8A1-FF0AB9693B55}"/>
              </a:ext>
            </a:extLst>
          </p:cNvPr>
          <p:cNvCxnSpPr>
            <a:cxnSpLocks/>
            <a:stCxn id="11" idx="3"/>
            <a:endCxn id="37" idx="2"/>
          </p:cNvCxnSpPr>
          <p:nvPr/>
        </p:nvCxnSpPr>
        <p:spPr>
          <a:xfrm>
            <a:off x="6322291" y="5751943"/>
            <a:ext cx="1599334" cy="42372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889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B124E4C-9D67-7865-1826-2A5BF246F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44" y="128502"/>
            <a:ext cx="11474987" cy="660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871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394E953-9E6B-5BC3-DC99-9238416D2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65598"/>
            <a:ext cx="10464800" cy="539240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C5AD42B-51BF-BBC5-9995-B364AA769949}"/>
              </a:ext>
            </a:extLst>
          </p:cNvPr>
          <p:cNvSpPr txBox="1"/>
          <p:nvPr/>
        </p:nvSpPr>
        <p:spPr>
          <a:xfrm>
            <a:off x="1016000" y="350982"/>
            <a:ext cx="894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凯瑞甘吸收光环通过施加一个行为，当具有该行为的单位死亡，通过触发器生成资源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A75C466-4DF5-AB91-0C23-4398D67C9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857296"/>
            <a:ext cx="9144000" cy="425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939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62</Words>
  <Application>Microsoft Office PowerPoint</Application>
  <PresentationFormat>宽屏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Sewen Lawbda</dc:creator>
  <cp:lastModifiedBy>Sewen Lawbda</cp:lastModifiedBy>
  <cp:revision>5</cp:revision>
  <dcterms:created xsi:type="dcterms:W3CDTF">2025-09-07T13:53:49Z</dcterms:created>
  <dcterms:modified xsi:type="dcterms:W3CDTF">2025-09-08T08:35:47Z</dcterms:modified>
</cp:coreProperties>
</file>