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94E953-9E6B-5BC3-DC99-9238416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5598"/>
            <a:ext cx="10464800" cy="5392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AD42B-51BF-BBC5-9995-B364AA769949}"/>
              </a:ext>
            </a:extLst>
          </p:cNvPr>
          <p:cNvSpPr txBox="1"/>
          <p:nvPr/>
        </p:nvSpPr>
        <p:spPr>
          <a:xfrm>
            <a:off x="1016000" y="35098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凯瑞甘吸收光环通过施加一个行为，当具有该行为的单位死亡，通过触发器生成资源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75C466-4DF5-AB91-0C23-4398D67C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857296"/>
            <a:ext cx="9144000" cy="4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662709" y="182419"/>
            <a:ext cx="1283854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一般单位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461818" y="132195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施加组队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007C0-614F-61BC-B405-F1248B60EC7D}"/>
              </a:ext>
            </a:extLst>
          </p:cNvPr>
          <p:cNvSpPr/>
          <p:nvPr/>
        </p:nvSpPr>
        <p:spPr>
          <a:xfrm>
            <a:off x="411016" y="3143249"/>
            <a:ext cx="1283855" cy="5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队长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16133" y="933450"/>
            <a:ext cx="576116" cy="200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A416FE0-29AE-B7E6-AD46-D860F36A81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9406" y="2488910"/>
            <a:ext cx="1257878" cy="50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rot="16200000" flipH="1">
            <a:off x="618257" y="4149438"/>
            <a:ext cx="1624448" cy="755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4C9F714-251C-3309-EA2F-849BB93BEA18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546926" y="5620908"/>
            <a:ext cx="1159164" cy="269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C9D0101-53E1-E640-4B77-B5F3C3CF5380}"/>
              </a:ext>
            </a:extLst>
          </p:cNvPr>
          <p:cNvSpPr/>
          <p:nvPr/>
        </p:nvSpPr>
        <p:spPr>
          <a:xfrm>
            <a:off x="2687783" y="470477"/>
            <a:ext cx="1477816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745672" y="752186"/>
            <a:ext cx="942111" cy="8514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AB3FE2E-2A44-E54E-2D9E-0B76F3020C7E}"/>
              </a:ext>
            </a:extLst>
          </p:cNvPr>
          <p:cNvSpPr/>
          <p:nvPr/>
        </p:nvSpPr>
        <p:spPr>
          <a:xfrm>
            <a:off x="4546600" y="470477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周期性遍历弹仓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165599" y="752186"/>
            <a:ext cx="38100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16002E2-2A81-E104-40BE-357CF4F1049C}"/>
              </a:ext>
            </a:extLst>
          </p:cNvPr>
          <p:cNvSpPr/>
          <p:nvPr/>
        </p:nvSpPr>
        <p:spPr>
          <a:xfrm>
            <a:off x="6480031" y="44594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追踪弹仓单位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3C24E95-24A4-F84C-FE78-1099F7F2B6BA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5830454" y="727652"/>
            <a:ext cx="649577" cy="2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687782" y="1249792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单位追踪器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1745672" y="1531501"/>
            <a:ext cx="942110" cy="72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1069109" y="5339199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CCA48C6-A3D3-999A-172A-B3F186C9F220}"/>
              </a:ext>
            </a:extLst>
          </p:cNvPr>
          <p:cNvSpPr/>
          <p:nvPr/>
        </p:nvSpPr>
        <p:spPr>
          <a:xfrm>
            <a:off x="3706090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伤害响应移交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420CF3A-0EC7-3DF3-A86D-90631F7D680D}"/>
              </a:ext>
            </a:extLst>
          </p:cNvPr>
          <p:cNvSpPr/>
          <p:nvPr/>
        </p:nvSpPr>
        <p:spPr>
          <a:xfrm>
            <a:off x="5989782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遍历追踪单位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CEC699-116B-B600-3FAB-93F4E4E128CF}"/>
              </a:ext>
            </a:extLst>
          </p:cNvPr>
          <p:cNvSpPr/>
          <p:nvPr/>
        </p:nvSpPr>
        <p:spPr>
          <a:xfrm>
            <a:off x="7989456" y="4421337"/>
            <a:ext cx="1304348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施加伤害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639EC09-FC47-7284-1302-2906923C98BE}"/>
              </a:ext>
            </a:extLst>
          </p:cNvPr>
          <p:cNvSpPr/>
          <p:nvPr/>
        </p:nvSpPr>
        <p:spPr>
          <a:xfrm>
            <a:off x="8913670" y="3248600"/>
            <a:ext cx="1883639" cy="563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伤害演算体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B3D13EC-224C-6CCB-20E4-D2082B518A7D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5387110" y="5889917"/>
            <a:ext cx="60267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1A455296-085E-1D5E-072F-1DFA25EAC22F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>
          <a:xfrm flipV="1">
            <a:off x="7670802" y="4703046"/>
            <a:ext cx="1623002" cy="1186871"/>
          </a:xfrm>
          <a:prstGeom prst="curvedConnector3">
            <a:avLst>
              <a:gd name="adj1" fmla="val 114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F7AC529-7C67-1A98-C04B-3939478F9E71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 rot="5400000">
            <a:off x="8943901" y="3509747"/>
            <a:ext cx="609319" cy="121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E34ADF-05EA-8D44-C3D3-553741BAAEEC}"/>
              </a:ext>
            </a:extLst>
          </p:cNvPr>
          <p:cNvSpPr/>
          <p:nvPr/>
        </p:nvSpPr>
        <p:spPr>
          <a:xfrm>
            <a:off x="2687782" y="2055519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施法源单位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次弹药充能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94A10F2-EEF8-7ADA-67D5-F3D299089D48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1745672" y="1603662"/>
            <a:ext cx="942110" cy="780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4144819" y="3155510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个弹药单位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7" idx="3"/>
            <a:endCxn id="96" idx="1"/>
          </p:cNvCxnSpPr>
          <p:nvPr/>
        </p:nvCxnSpPr>
        <p:spPr>
          <a:xfrm>
            <a:off x="1694871" y="3429000"/>
            <a:ext cx="2449948" cy="54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FCB7001-5AC5-6E9A-DB52-50848168ABF2}"/>
              </a:ext>
            </a:extLst>
          </p:cNvPr>
          <p:cNvCxnSpPr>
            <a:cxnSpLocks/>
            <a:stCxn id="70" idx="1"/>
            <a:endCxn id="96" idx="2"/>
          </p:cNvCxnSpPr>
          <p:nvPr/>
        </p:nvCxnSpPr>
        <p:spPr>
          <a:xfrm rot="10800000">
            <a:off x="5387110" y="3812018"/>
            <a:ext cx="2602346" cy="8910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D3B63599-1F0E-6299-8F66-C2DA88FF30F1}"/>
              </a:ext>
            </a:extLst>
          </p:cNvPr>
          <p:cNvCxnSpPr>
            <a:cxnSpLocks/>
            <a:stCxn id="70" idx="1"/>
            <a:endCxn id="7" idx="2"/>
          </p:cNvCxnSpPr>
          <p:nvPr/>
        </p:nvCxnSpPr>
        <p:spPr>
          <a:xfrm rot="10800000">
            <a:off x="1052944" y="3714752"/>
            <a:ext cx="6936512" cy="9882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1197160" y="187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大力神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796779" y="1770041"/>
            <a:ext cx="1283854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投送部队（技能）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129574" y="1060528"/>
            <a:ext cx="1018646" cy="4003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39" idx="3"/>
            <a:endCxn id="55" idx="2"/>
          </p:cNvCxnSpPr>
          <p:nvPr/>
        </p:nvCxnSpPr>
        <p:spPr>
          <a:xfrm flipV="1">
            <a:off x="9359185" y="1838686"/>
            <a:ext cx="412313" cy="21487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2080633" y="2051750"/>
            <a:ext cx="1893958" cy="21441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7417094" y="470692"/>
            <a:ext cx="1615495" cy="10862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3207833" y="167847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单位装载（技能）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2481014" y="449556"/>
            <a:ext cx="726819" cy="201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032589" y="1275268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生产单位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3019234" y="5393885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912030" y="5044390"/>
            <a:ext cx="412056" cy="2869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5939277" y="18898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呼叫弹仓（效果）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4685650" y="449556"/>
            <a:ext cx="1253627" cy="21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819478" y="11232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9BF0181-1AD4-6F26-F00B-69E253E49D2C}"/>
              </a:ext>
            </a:extLst>
          </p:cNvPr>
          <p:cNvSpPr/>
          <p:nvPr/>
        </p:nvSpPr>
        <p:spPr>
          <a:xfrm>
            <a:off x="2864632" y="4195944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创建持久行为（延迟效果）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F42CAE-1F53-29FF-FFD6-E5F7E85C2D0C}"/>
              </a:ext>
            </a:extLst>
          </p:cNvPr>
          <p:cNvSpPr/>
          <p:nvPr/>
        </p:nvSpPr>
        <p:spPr>
          <a:xfrm>
            <a:off x="7139268" y="3594532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等待落地（延迟效果）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44A8DD8-7C65-68D9-5F01-A2602191A112}"/>
              </a:ext>
            </a:extLst>
          </p:cNvPr>
          <p:cNvSpPr/>
          <p:nvPr/>
        </p:nvSpPr>
        <p:spPr>
          <a:xfrm>
            <a:off x="6745299" y="5252569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28CBAC7-0B01-DC90-6B7C-6A5C12ADACCA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5400000">
            <a:off x="7682333" y="4685675"/>
            <a:ext cx="872152" cy="261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71604B4-0C8F-7714-1F15-B7BE64491CD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084549" y="3987475"/>
            <a:ext cx="2054719" cy="6014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BE11937-E008-29C3-060C-12BFC12E2EFF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080633" y="752401"/>
            <a:ext cx="4597553" cy="1299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6FE3978-457D-DF0D-7458-296AE8E4BA73}"/>
              </a:ext>
            </a:extLst>
          </p:cNvPr>
          <p:cNvSpPr txBox="1"/>
          <p:nvPr/>
        </p:nvSpPr>
        <p:spPr>
          <a:xfrm>
            <a:off x="2926984" y="1326758"/>
            <a:ext cx="29546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获得获得当前装载单位数目</a:t>
            </a:r>
          </a:p>
        </p:txBody>
      </p:sp>
    </p:spTree>
    <p:extLst>
      <p:ext uri="{BB962C8B-B14F-4D97-AF65-F5344CB8AC3E}">
        <p14:creationId xmlns:p14="http://schemas.microsoft.com/office/powerpoint/2010/main" val="3954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499048" y="1556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9601967" y="1614806"/>
            <a:ext cx="1039864" cy="969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767196" y="1337440"/>
            <a:ext cx="627797" cy="1557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233299" y="31972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782902" y="601431"/>
            <a:ext cx="450397" cy="12372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730481" y="2583872"/>
            <a:ext cx="1822699" cy="101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移除单位对应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r>
              <a:rPr lang="zh-CN" altLang="en-US" dirty="0">
                <a:solidFill>
                  <a:schemeClr val="tx1"/>
                </a:solidFill>
              </a:rPr>
              <a:t>一层（</a:t>
            </a:r>
            <a:r>
              <a:rPr lang="en-US" altLang="zh-CN" dirty="0">
                <a:solidFill>
                  <a:schemeClr val="tx1"/>
                </a:solidFill>
              </a:rPr>
              <a:t>user9 user10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3289379" y="2613385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 flipV="1">
            <a:off x="3711116" y="340345"/>
            <a:ext cx="435738" cy="26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146854" y="15567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H="1">
            <a:off x="3289379" y="340345"/>
            <a:ext cx="1503806" cy="2554749"/>
          </a:xfrm>
          <a:prstGeom prst="curvedConnector5">
            <a:avLst>
              <a:gd name="adj1" fmla="val -15201"/>
              <a:gd name="adj2" fmla="val 48101"/>
              <a:gd name="adj3" fmla="val 115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id="{62E99F90-901A-DAEA-486A-D0CFA6B1F3EF}"/>
              </a:ext>
            </a:extLst>
          </p:cNvPr>
          <p:cNvSpPr/>
          <p:nvPr/>
        </p:nvSpPr>
        <p:spPr>
          <a:xfrm>
            <a:off x="5394993" y="880240"/>
            <a:ext cx="2813649" cy="9144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小队单位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9186469" y="1430140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8208642" y="1337440"/>
            <a:ext cx="977827" cy="2773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8697555" y="141051"/>
            <a:ext cx="300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考虑复用伤害分担的遍历器（追踪单位）来统计当前弹仓是否已经满</a:t>
            </a:r>
          </a:p>
        </p:txBody>
      </p:sp>
    </p:spTree>
    <p:extLst>
      <p:ext uri="{BB962C8B-B14F-4D97-AF65-F5344CB8AC3E}">
        <p14:creationId xmlns:p14="http://schemas.microsoft.com/office/powerpoint/2010/main" val="189352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216</Words>
  <Application>Microsoft Office PowerPoint</Application>
  <PresentationFormat>宽屏</PresentationFormat>
  <Paragraphs>45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9</cp:revision>
  <dcterms:created xsi:type="dcterms:W3CDTF">2025-09-07T13:53:49Z</dcterms:created>
  <dcterms:modified xsi:type="dcterms:W3CDTF">2025-09-15T10:28:30Z</dcterms:modified>
</cp:coreProperties>
</file>